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9" r:id="rId2"/>
    <p:sldId id="277" r:id="rId3"/>
    <p:sldId id="280" r:id="rId4"/>
    <p:sldId id="285" r:id="rId5"/>
    <p:sldId id="315" r:id="rId6"/>
    <p:sldId id="287" r:id="rId7"/>
    <p:sldId id="286" r:id="rId8"/>
    <p:sldId id="289" r:id="rId9"/>
    <p:sldId id="288" r:id="rId10"/>
    <p:sldId id="281" r:id="rId11"/>
    <p:sldId id="290" r:id="rId12"/>
    <p:sldId id="291" r:id="rId13"/>
    <p:sldId id="295" r:id="rId14"/>
    <p:sldId id="294" r:id="rId15"/>
    <p:sldId id="298" r:id="rId16"/>
    <p:sldId id="296" r:id="rId17"/>
    <p:sldId id="297" r:id="rId18"/>
    <p:sldId id="300" r:id="rId19"/>
    <p:sldId id="282" r:id="rId20"/>
    <p:sldId id="264" r:id="rId21"/>
    <p:sldId id="301" r:id="rId22"/>
    <p:sldId id="302" r:id="rId23"/>
    <p:sldId id="303" r:id="rId24"/>
    <p:sldId id="283" r:id="rId25"/>
    <p:sldId id="305" r:id="rId26"/>
    <p:sldId id="306" r:id="rId27"/>
    <p:sldId id="307" r:id="rId28"/>
    <p:sldId id="284" r:id="rId29"/>
    <p:sldId id="311" r:id="rId30"/>
    <p:sldId id="309" r:id="rId31"/>
    <p:sldId id="310" r:id="rId32"/>
    <p:sldId id="312" r:id="rId33"/>
    <p:sldId id="313" r:id="rId34"/>
    <p:sldId id="30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800"/>
    <a:srgbClr val="D6D600"/>
    <a:srgbClr val="FEFF0A"/>
    <a:srgbClr val="270062"/>
    <a:srgbClr val="FF0561"/>
    <a:srgbClr val="FF7498"/>
    <a:srgbClr val="FF66CC"/>
    <a:srgbClr val="F0F0F0"/>
    <a:srgbClr val="FF9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07C0A-2511-4736-B726-FC1AF0419F45}" v="212" dt="2025-05-20T17:25:27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규택" userId="bb9714a7-da7a-401c-8668-da88e81e713e" providerId="ADAL" clId="{F12CE7AA-FD68-4FDC-8B07-5D2D2BEC3030}"/>
    <pc:docChg chg="modSld">
      <pc:chgData name="김규택" userId="bb9714a7-da7a-401c-8668-da88e81e713e" providerId="ADAL" clId="{F12CE7AA-FD68-4FDC-8B07-5D2D2BEC3030}" dt="2025-05-06T23:59:29.725" v="3" actId="20577"/>
      <pc:docMkLst>
        <pc:docMk/>
      </pc:docMkLst>
      <pc:sldChg chg="modSp mod">
        <pc:chgData name="김규택" userId="bb9714a7-da7a-401c-8668-da88e81e713e" providerId="ADAL" clId="{F12CE7AA-FD68-4FDC-8B07-5D2D2BEC3030}" dt="2025-05-06T23:59:29.725" v="3" actId="20577"/>
        <pc:sldMkLst>
          <pc:docMk/>
          <pc:sldMk cId="2379288562" sldId="279"/>
        </pc:sldMkLst>
        <pc:spChg chg="mod">
          <ac:chgData name="김규택" userId="bb9714a7-da7a-401c-8668-da88e81e713e" providerId="ADAL" clId="{F12CE7AA-FD68-4FDC-8B07-5D2D2BEC3030}" dt="2025-05-06T23:59:29.725" v="3" actId="20577"/>
          <ac:spMkLst>
            <pc:docMk/>
            <pc:sldMk cId="2379288562" sldId="279"/>
            <ac:spMk id="8" creationId="{E2794EA3-5903-EF7A-FF67-ED90254A10D6}"/>
          </ac:spMkLst>
        </pc:spChg>
      </pc:sldChg>
    </pc:docChg>
  </pc:docChgLst>
  <pc:docChgLst>
    <pc:chgData name="김규택" userId="bb9714a7-da7a-401c-8668-da88e81e713e" providerId="ADAL" clId="{6AF07C0A-2511-4736-B726-FC1AF0419F45}"/>
    <pc:docChg chg="undo custSel addSld delSld modSld sldOrd">
      <pc:chgData name="김규택" userId="bb9714a7-da7a-401c-8668-da88e81e713e" providerId="ADAL" clId="{6AF07C0A-2511-4736-B726-FC1AF0419F45}" dt="2025-05-20T17:42:54.517" v="3162" actId="47"/>
      <pc:docMkLst>
        <pc:docMk/>
      </pc:docMkLst>
      <pc:sldChg chg="addSp modSp add del mod ord">
        <pc:chgData name="김규택" userId="bb9714a7-da7a-401c-8668-da88e81e713e" providerId="ADAL" clId="{6AF07C0A-2511-4736-B726-FC1AF0419F45}" dt="2025-05-20T15:48:58.412" v="1283" actId="14100"/>
        <pc:sldMkLst>
          <pc:docMk/>
          <pc:sldMk cId="3088660574" sldId="264"/>
        </pc:sldMkLst>
        <pc:spChg chg="add mod">
          <ac:chgData name="김규택" userId="bb9714a7-da7a-401c-8668-da88e81e713e" providerId="ADAL" clId="{6AF07C0A-2511-4736-B726-FC1AF0419F45}" dt="2025-05-07T00:16:45.495" v="489" actId="404"/>
          <ac:spMkLst>
            <pc:docMk/>
            <pc:sldMk cId="3088660574" sldId="264"/>
            <ac:spMk id="2" creationId="{19DCC3B8-230E-9643-1D94-A4CECD7A9D5E}"/>
          </ac:spMkLst>
        </pc:spChg>
        <pc:spChg chg="add mod">
          <ac:chgData name="김규택" userId="bb9714a7-da7a-401c-8668-da88e81e713e" providerId="ADAL" clId="{6AF07C0A-2511-4736-B726-FC1AF0419F45}" dt="2025-05-07T00:16:33.936" v="483"/>
          <ac:spMkLst>
            <pc:docMk/>
            <pc:sldMk cId="3088660574" sldId="264"/>
            <ac:spMk id="3" creationId="{18B98D9F-9836-813F-D2D0-D7F2E21613A0}"/>
          </ac:spMkLst>
        </pc:spChg>
        <pc:spChg chg="mod">
          <ac:chgData name="김규택" userId="bb9714a7-da7a-401c-8668-da88e81e713e" providerId="ADAL" clId="{6AF07C0A-2511-4736-B726-FC1AF0419F45}" dt="2025-05-08T02:24:04.177" v="994" actId="20577"/>
          <ac:spMkLst>
            <pc:docMk/>
            <pc:sldMk cId="3088660574" sldId="264"/>
            <ac:spMk id="7" creationId="{47BD9B2A-4EEF-40A6-AD7B-92D3F651D37A}"/>
          </ac:spMkLst>
        </pc:spChg>
        <pc:cxnChg chg="mod">
          <ac:chgData name="김규택" userId="bb9714a7-da7a-401c-8668-da88e81e713e" providerId="ADAL" clId="{6AF07C0A-2511-4736-B726-FC1AF0419F45}" dt="2025-05-20T15:48:58.412" v="1283" actId="14100"/>
          <ac:cxnSpMkLst>
            <pc:docMk/>
            <pc:sldMk cId="3088660574" sldId="264"/>
            <ac:cxnSpMk id="105" creationId="{F3B066F6-3E0E-C729-E6D4-57D6323D25AE}"/>
          </ac:cxnSpMkLst>
        </pc:cxnChg>
      </pc:sldChg>
      <pc:sldChg chg="addSp delSp mod">
        <pc:chgData name="김규택" userId="bb9714a7-da7a-401c-8668-da88e81e713e" providerId="ADAL" clId="{6AF07C0A-2511-4736-B726-FC1AF0419F45}" dt="2025-05-14T05:35:44.105" v="1236" actId="478"/>
        <pc:sldMkLst>
          <pc:docMk/>
          <pc:sldMk cId="53365344" sldId="277"/>
        </pc:sldMkLst>
        <pc:spChg chg="add del">
          <ac:chgData name="김규택" userId="bb9714a7-da7a-401c-8668-da88e81e713e" providerId="ADAL" clId="{6AF07C0A-2511-4736-B726-FC1AF0419F45}" dt="2025-05-14T05:35:44.105" v="1236" actId="478"/>
          <ac:spMkLst>
            <pc:docMk/>
            <pc:sldMk cId="53365344" sldId="277"/>
            <ac:spMk id="9" creationId="{D47E36D1-47CE-A497-0CD1-DA750DE911A7}"/>
          </ac:spMkLst>
        </pc:spChg>
        <pc:spChg chg="add del">
          <ac:chgData name="김규택" userId="bb9714a7-da7a-401c-8668-da88e81e713e" providerId="ADAL" clId="{6AF07C0A-2511-4736-B726-FC1AF0419F45}" dt="2025-05-14T05:35:43.870" v="1235" actId="478"/>
          <ac:spMkLst>
            <pc:docMk/>
            <pc:sldMk cId="53365344" sldId="277"/>
            <ac:spMk id="14" creationId="{25FB679A-366E-D770-2AF9-1CD02B8DAA31}"/>
          </ac:spMkLst>
        </pc:spChg>
      </pc:sldChg>
      <pc:sldChg chg="addSp delSp modSp mod">
        <pc:chgData name="김규택" userId="bb9714a7-da7a-401c-8668-da88e81e713e" providerId="ADAL" clId="{6AF07C0A-2511-4736-B726-FC1AF0419F45}" dt="2025-05-14T05:35:44.666" v="1237" actId="478"/>
        <pc:sldMkLst>
          <pc:docMk/>
          <pc:sldMk cId="2379288562" sldId="279"/>
        </pc:sldMkLst>
        <pc:spChg chg="mod">
          <ac:chgData name="김규택" userId="bb9714a7-da7a-401c-8668-da88e81e713e" providerId="ADAL" clId="{6AF07C0A-2511-4736-B726-FC1AF0419F45}" dt="2025-05-07T02:46:25.740" v="902" actId="123"/>
          <ac:spMkLst>
            <pc:docMk/>
            <pc:sldMk cId="2379288562" sldId="279"/>
            <ac:spMk id="8" creationId="{E2794EA3-5903-EF7A-FF67-ED90254A10D6}"/>
          </ac:spMkLst>
        </pc:spChg>
        <pc:spChg chg="add del">
          <ac:chgData name="김규택" userId="bb9714a7-da7a-401c-8668-da88e81e713e" providerId="ADAL" clId="{6AF07C0A-2511-4736-B726-FC1AF0419F45}" dt="2025-05-14T05:35:44.666" v="1237" actId="478"/>
          <ac:spMkLst>
            <pc:docMk/>
            <pc:sldMk cId="2379288562" sldId="279"/>
            <ac:spMk id="13" creationId="{9858C852-042B-344C-ED6D-1CFAA4D231E2}"/>
          </ac:spMkLst>
        </pc:spChg>
      </pc:sldChg>
      <pc:sldChg chg="modSp mod">
        <pc:chgData name="김규택" userId="bb9714a7-da7a-401c-8668-da88e81e713e" providerId="ADAL" clId="{6AF07C0A-2511-4736-B726-FC1AF0419F45}" dt="2025-05-14T05:28:57.755" v="1231" actId="113"/>
        <pc:sldMkLst>
          <pc:docMk/>
          <pc:sldMk cId="2597888555" sldId="280"/>
        </pc:sldMkLst>
        <pc:spChg chg="mod">
          <ac:chgData name="김규택" userId="bb9714a7-da7a-401c-8668-da88e81e713e" providerId="ADAL" clId="{6AF07C0A-2511-4736-B726-FC1AF0419F45}" dt="2025-05-14T05:28:57.755" v="1231" actId="113"/>
          <ac:spMkLst>
            <pc:docMk/>
            <pc:sldMk cId="2597888555" sldId="280"/>
            <ac:spMk id="6" creationId="{6845A1E7-72FE-D0FB-C2F6-DECE06239FF1}"/>
          </ac:spMkLst>
        </pc:spChg>
      </pc:sldChg>
      <pc:sldChg chg="addSp delSp modSp del mod">
        <pc:chgData name="김규택" userId="bb9714a7-da7a-401c-8668-da88e81e713e" providerId="ADAL" clId="{6AF07C0A-2511-4736-B726-FC1AF0419F45}" dt="2025-05-07T02:38:34.065" v="636" actId="47"/>
        <pc:sldMkLst>
          <pc:docMk/>
          <pc:sldMk cId="3316294147" sldId="299"/>
        </pc:sldMkLst>
      </pc:sldChg>
      <pc:sldChg chg="modSp mod">
        <pc:chgData name="김규택" userId="bb9714a7-da7a-401c-8668-da88e81e713e" providerId="ADAL" clId="{6AF07C0A-2511-4736-B726-FC1AF0419F45}" dt="2025-05-07T00:07:12.718" v="425" actId="113"/>
        <pc:sldMkLst>
          <pc:docMk/>
          <pc:sldMk cId="3414082433" sldId="300"/>
        </pc:sldMkLst>
        <pc:spChg chg="mod">
          <ac:chgData name="김규택" userId="bb9714a7-da7a-401c-8668-da88e81e713e" providerId="ADAL" clId="{6AF07C0A-2511-4736-B726-FC1AF0419F45}" dt="2025-05-07T00:07:12.718" v="425" actId="113"/>
          <ac:spMkLst>
            <pc:docMk/>
            <pc:sldMk cId="3414082433" sldId="300"/>
            <ac:spMk id="2" creationId="{C564DDEB-FF81-D50A-45D9-103635D4CF84}"/>
          </ac:spMkLst>
        </pc:spChg>
      </pc:sldChg>
      <pc:sldChg chg="modSp mod">
        <pc:chgData name="김규택" userId="bb9714a7-da7a-401c-8668-da88e81e713e" providerId="ADAL" clId="{6AF07C0A-2511-4736-B726-FC1AF0419F45}" dt="2025-05-07T00:16:54.214" v="494" actId="404"/>
        <pc:sldMkLst>
          <pc:docMk/>
          <pc:sldMk cId="1893692029" sldId="301"/>
        </pc:sldMkLst>
        <pc:spChg chg="mod">
          <ac:chgData name="김규택" userId="bb9714a7-da7a-401c-8668-da88e81e713e" providerId="ADAL" clId="{6AF07C0A-2511-4736-B726-FC1AF0419F45}" dt="2025-05-07T00:16:54.214" v="494" actId="404"/>
          <ac:spMkLst>
            <pc:docMk/>
            <pc:sldMk cId="1893692029" sldId="301"/>
            <ac:spMk id="6" creationId="{676698AD-750F-53DD-7FC3-54A0F66C91C3}"/>
          </ac:spMkLst>
        </pc:spChg>
      </pc:sldChg>
      <pc:sldChg chg="modSp mod">
        <pc:chgData name="김규택" userId="bb9714a7-da7a-401c-8668-da88e81e713e" providerId="ADAL" clId="{6AF07C0A-2511-4736-B726-FC1AF0419F45}" dt="2025-05-07T00:17:03.157" v="499" actId="404"/>
        <pc:sldMkLst>
          <pc:docMk/>
          <pc:sldMk cId="703517636" sldId="302"/>
        </pc:sldMkLst>
        <pc:spChg chg="mod">
          <ac:chgData name="김규택" userId="bb9714a7-da7a-401c-8668-da88e81e713e" providerId="ADAL" clId="{6AF07C0A-2511-4736-B726-FC1AF0419F45}" dt="2025-05-07T00:17:03.157" v="499" actId="404"/>
          <ac:spMkLst>
            <pc:docMk/>
            <pc:sldMk cId="703517636" sldId="302"/>
            <ac:spMk id="6" creationId="{90226178-897D-7B96-1E13-C7DA2C55DEFB}"/>
          </ac:spMkLst>
        </pc:spChg>
      </pc:sldChg>
      <pc:sldChg chg="addSp delSp modSp add del mod">
        <pc:chgData name="김규택" userId="bb9714a7-da7a-401c-8668-da88e81e713e" providerId="ADAL" clId="{6AF07C0A-2511-4736-B726-FC1AF0419F45}" dt="2025-05-20T17:42:54.517" v="3162" actId="47"/>
        <pc:sldMkLst>
          <pc:docMk/>
          <pc:sldMk cId="225278778" sldId="314"/>
        </pc:sldMkLst>
        <pc:spChg chg="del">
          <ac:chgData name="김규택" userId="bb9714a7-da7a-401c-8668-da88e81e713e" providerId="ADAL" clId="{6AF07C0A-2511-4736-B726-FC1AF0419F45}" dt="2025-05-20T15:49:29.536" v="1284" actId="478"/>
          <ac:spMkLst>
            <pc:docMk/>
            <pc:sldMk cId="225278778" sldId="314"/>
            <ac:spMk id="2" creationId="{601149D4-1374-94CB-77FA-7A7E1FE010F9}"/>
          </ac:spMkLst>
        </pc:spChg>
        <pc:spChg chg="del">
          <ac:chgData name="김규택" userId="bb9714a7-da7a-401c-8668-da88e81e713e" providerId="ADAL" clId="{6AF07C0A-2511-4736-B726-FC1AF0419F45}" dt="2025-05-20T15:49:29.536" v="1284" actId="478"/>
          <ac:spMkLst>
            <pc:docMk/>
            <pc:sldMk cId="225278778" sldId="314"/>
            <ac:spMk id="3" creationId="{CA2296F1-9A67-2CE3-876C-04D05C191BBA}"/>
          </ac:spMkLst>
        </pc:spChg>
        <pc:spChg chg="mod">
          <ac:chgData name="김규택" userId="bb9714a7-da7a-401c-8668-da88e81e713e" providerId="ADAL" clId="{6AF07C0A-2511-4736-B726-FC1AF0419F45}" dt="2025-05-20T15:55:06.870" v="1342" actId="1076"/>
          <ac:spMkLst>
            <pc:docMk/>
            <pc:sldMk cId="225278778" sldId="314"/>
            <ac:spMk id="7" creationId="{32C7878E-4DCD-41A5-69CC-547FE5139EFC}"/>
          </ac:spMkLst>
        </pc:spChg>
        <pc:spChg chg="mod">
          <ac:chgData name="김규택" userId="bb9714a7-da7a-401c-8668-da88e81e713e" providerId="ADAL" clId="{6AF07C0A-2511-4736-B726-FC1AF0419F45}" dt="2025-05-20T15:55:06.870" v="1342" actId="1076"/>
          <ac:spMkLst>
            <pc:docMk/>
            <pc:sldMk cId="225278778" sldId="314"/>
            <ac:spMk id="8" creationId="{24C10977-6239-9B05-4C36-0C0F957D7FC8}"/>
          </ac:spMkLst>
        </pc:spChg>
        <pc:spChg chg="mod">
          <ac:chgData name="김규택" userId="bb9714a7-da7a-401c-8668-da88e81e713e" providerId="ADAL" clId="{6AF07C0A-2511-4736-B726-FC1AF0419F45}" dt="2025-05-20T15:55:06.870" v="1342" actId="1076"/>
          <ac:spMkLst>
            <pc:docMk/>
            <pc:sldMk cId="225278778" sldId="314"/>
            <ac:spMk id="9" creationId="{0F8C6E6D-8D61-2B8D-14FA-5004FE2FAE80}"/>
          </ac:spMkLst>
        </pc:spChg>
        <pc:spChg chg="add del mod">
          <ac:chgData name="김규택" userId="bb9714a7-da7a-401c-8668-da88e81e713e" providerId="ADAL" clId="{6AF07C0A-2511-4736-B726-FC1AF0419F45}" dt="2025-05-20T15:56:36.286" v="1356" actId="1076"/>
          <ac:spMkLst>
            <pc:docMk/>
            <pc:sldMk cId="225278778" sldId="314"/>
            <ac:spMk id="12" creationId="{089EE1E3-77C1-3E91-9B78-5C1B85675C0E}"/>
          </ac:spMkLst>
        </pc:spChg>
        <pc:spChg chg="add del mod">
          <ac:chgData name="김규택" userId="bb9714a7-da7a-401c-8668-da88e81e713e" providerId="ADAL" clId="{6AF07C0A-2511-4736-B726-FC1AF0419F45}" dt="2025-05-20T15:56:36.286" v="1356" actId="1076"/>
          <ac:spMkLst>
            <pc:docMk/>
            <pc:sldMk cId="225278778" sldId="314"/>
            <ac:spMk id="13" creationId="{EE9EB4E2-3B9D-E97F-C820-CC792F3A087F}"/>
          </ac:spMkLst>
        </pc:spChg>
        <pc:spChg chg="mod topLvl">
          <ac:chgData name="김규택" userId="bb9714a7-da7a-401c-8668-da88e81e713e" providerId="ADAL" clId="{6AF07C0A-2511-4736-B726-FC1AF0419F45}" dt="2025-05-20T15:53:17.701" v="1323" actId="14100"/>
          <ac:spMkLst>
            <pc:docMk/>
            <pc:sldMk cId="225278778" sldId="314"/>
            <ac:spMk id="14" creationId="{F30279D3-EDEA-CB1F-59FD-EA5EAFDADFD8}"/>
          </ac:spMkLst>
        </pc:spChg>
        <pc:spChg chg="mod topLvl">
          <ac:chgData name="김규택" userId="bb9714a7-da7a-401c-8668-da88e81e713e" providerId="ADAL" clId="{6AF07C0A-2511-4736-B726-FC1AF0419F45}" dt="2025-05-20T15:53:32.854" v="1326" actId="14100"/>
          <ac:spMkLst>
            <pc:docMk/>
            <pc:sldMk cId="225278778" sldId="314"/>
            <ac:spMk id="15" creationId="{5BAD9832-D56B-06AC-A567-CA8472EC73FD}"/>
          </ac:spMkLst>
        </pc:spChg>
        <pc:spChg chg="mod topLvl">
          <ac:chgData name="김규택" userId="bb9714a7-da7a-401c-8668-da88e81e713e" providerId="ADAL" clId="{6AF07C0A-2511-4736-B726-FC1AF0419F45}" dt="2025-05-20T15:53:40.110" v="1328" actId="14100"/>
          <ac:spMkLst>
            <pc:docMk/>
            <pc:sldMk cId="225278778" sldId="314"/>
            <ac:spMk id="16" creationId="{6E4B8AA7-BA5C-F427-C5F5-72714E2892F5}"/>
          </ac:spMkLst>
        </pc:spChg>
        <pc:spChg chg="add del mod">
          <ac:chgData name="김규택" userId="bb9714a7-da7a-401c-8668-da88e81e713e" providerId="ADAL" clId="{6AF07C0A-2511-4736-B726-FC1AF0419F45}" dt="2025-05-20T15:56:36.286" v="1356" actId="1076"/>
          <ac:spMkLst>
            <pc:docMk/>
            <pc:sldMk cId="225278778" sldId="314"/>
            <ac:spMk id="23" creationId="{CD80F9D5-AABC-164B-7294-9EAB1661B5FD}"/>
          </ac:spMkLst>
        </pc:spChg>
        <pc:spChg chg="add del mod">
          <ac:chgData name="김규택" userId="bb9714a7-da7a-401c-8668-da88e81e713e" providerId="ADAL" clId="{6AF07C0A-2511-4736-B726-FC1AF0419F45}" dt="2025-05-20T15:56:36.286" v="1356" actId="1076"/>
          <ac:spMkLst>
            <pc:docMk/>
            <pc:sldMk cId="225278778" sldId="314"/>
            <ac:spMk id="24" creationId="{67032A9F-AECA-99F5-6BD5-3C41FDC5610E}"/>
          </ac:spMkLst>
        </pc:spChg>
        <pc:spChg chg="add mod">
          <ac:chgData name="김규택" userId="bb9714a7-da7a-401c-8668-da88e81e713e" providerId="ADAL" clId="{6AF07C0A-2511-4736-B726-FC1AF0419F45}" dt="2025-05-20T15:56:23.472" v="1355" actId="1035"/>
          <ac:spMkLst>
            <pc:docMk/>
            <pc:sldMk cId="225278778" sldId="314"/>
            <ac:spMk id="36" creationId="{6DFB2B46-56E7-69B6-4682-9B7B39E80A05}"/>
          </ac:spMkLst>
        </pc:spChg>
        <pc:spChg chg="add mod">
          <ac:chgData name="김규택" userId="bb9714a7-da7a-401c-8668-da88e81e713e" providerId="ADAL" clId="{6AF07C0A-2511-4736-B726-FC1AF0419F45}" dt="2025-05-20T15:56:23.472" v="1355" actId="1035"/>
          <ac:spMkLst>
            <pc:docMk/>
            <pc:sldMk cId="225278778" sldId="314"/>
            <ac:spMk id="48" creationId="{3ABF003A-2642-BD78-6609-9DA2F913CB14}"/>
          </ac:spMkLst>
        </pc:spChg>
        <pc:spChg chg="add mod">
          <ac:chgData name="김규택" userId="bb9714a7-da7a-401c-8668-da88e81e713e" providerId="ADAL" clId="{6AF07C0A-2511-4736-B726-FC1AF0419F45}" dt="2025-05-20T15:56:23.472" v="1355" actId="1035"/>
          <ac:spMkLst>
            <pc:docMk/>
            <pc:sldMk cId="225278778" sldId="314"/>
            <ac:spMk id="51" creationId="{0984D3D7-C237-0093-798E-894EDAFB280B}"/>
          </ac:spMkLst>
        </pc:spChg>
        <pc:spChg chg="add mod">
          <ac:chgData name="김규택" userId="bb9714a7-da7a-401c-8668-da88e81e713e" providerId="ADAL" clId="{6AF07C0A-2511-4736-B726-FC1AF0419F45}" dt="2025-05-20T15:56:23.472" v="1355" actId="1035"/>
          <ac:spMkLst>
            <pc:docMk/>
            <pc:sldMk cId="225278778" sldId="314"/>
            <ac:spMk id="53" creationId="{8E1B4047-A27F-99AA-2326-92DBE8EFAE60}"/>
          </ac:spMkLst>
        </pc:spChg>
        <pc:spChg chg="add mod">
          <ac:chgData name="김규택" userId="bb9714a7-da7a-401c-8668-da88e81e713e" providerId="ADAL" clId="{6AF07C0A-2511-4736-B726-FC1AF0419F45}" dt="2025-05-20T15:55:24.209" v="1343" actId="1076"/>
          <ac:spMkLst>
            <pc:docMk/>
            <pc:sldMk cId="225278778" sldId="314"/>
            <ac:spMk id="55" creationId="{2175378D-281A-FD4C-72BF-59119E086F07}"/>
          </ac:spMkLst>
        </pc:spChg>
        <pc:spChg chg="add mod">
          <ac:chgData name="김규택" userId="bb9714a7-da7a-401c-8668-da88e81e713e" providerId="ADAL" clId="{6AF07C0A-2511-4736-B726-FC1AF0419F45}" dt="2025-05-20T15:55:24.209" v="1343" actId="1076"/>
          <ac:spMkLst>
            <pc:docMk/>
            <pc:sldMk cId="225278778" sldId="314"/>
            <ac:spMk id="57" creationId="{3F76C3E6-D74E-2FD2-D8BB-7623984D08E6}"/>
          </ac:spMkLst>
        </pc:spChg>
        <pc:spChg chg="add mod ord">
          <ac:chgData name="김규택" userId="bb9714a7-da7a-401c-8668-da88e81e713e" providerId="ADAL" clId="{6AF07C0A-2511-4736-B726-FC1AF0419F45}" dt="2025-05-20T15:55:24.209" v="1343" actId="1076"/>
          <ac:spMkLst>
            <pc:docMk/>
            <pc:sldMk cId="225278778" sldId="314"/>
            <ac:spMk id="58" creationId="{58EC808E-625E-7507-4583-0E3E39EAA93B}"/>
          </ac:spMkLst>
        </pc:spChg>
        <pc:spChg chg="add mod">
          <ac:chgData name="김규택" userId="bb9714a7-da7a-401c-8668-da88e81e713e" providerId="ADAL" clId="{6AF07C0A-2511-4736-B726-FC1AF0419F45}" dt="2025-05-20T15:55:46.156" v="1346" actId="1076"/>
          <ac:spMkLst>
            <pc:docMk/>
            <pc:sldMk cId="225278778" sldId="314"/>
            <ac:spMk id="59" creationId="{4E1F4E1B-9D4D-DFEF-6B59-9D0112B2A243}"/>
          </ac:spMkLst>
        </pc:spChg>
        <pc:spChg chg="add mod">
          <ac:chgData name="김규택" userId="bb9714a7-da7a-401c-8668-da88e81e713e" providerId="ADAL" clId="{6AF07C0A-2511-4736-B726-FC1AF0419F45}" dt="2025-05-20T15:55:46.156" v="1346" actId="1076"/>
          <ac:spMkLst>
            <pc:docMk/>
            <pc:sldMk cId="225278778" sldId="314"/>
            <ac:spMk id="60" creationId="{96F45183-62BF-EB28-3B05-40D956197FC3}"/>
          </ac:spMkLst>
        </pc:spChg>
        <pc:spChg chg="add mod">
          <ac:chgData name="김규택" userId="bb9714a7-da7a-401c-8668-da88e81e713e" providerId="ADAL" clId="{6AF07C0A-2511-4736-B726-FC1AF0419F45}" dt="2025-05-20T15:55:32.588" v="1344" actId="1076"/>
          <ac:spMkLst>
            <pc:docMk/>
            <pc:sldMk cId="225278778" sldId="314"/>
            <ac:spMk id="64" creationId="{7FB7E124-7D4A-0D1D-277D-0ABD81613967}"/>
          </ac:spMkLst>
        </pc:spChg>
        <pc:spChg chg="add mod">
          <ac:chgData name="김규택" userId="bb9714a7-da7a-401c-8668-da88e81e713e" providerId="ADAL" clId="{6AF07C0A-2511-4736-B726-FC1AF0419F45}" dt="2025-05-20T15:56:23.472" v="1355" actId="1035"/>
          <ac:spMkLst>
            <pc:docMk/>
            <pc:sldMk cId="225278778" sldId="314"/>
            <ac:spMk id="67" creationId="{FD165FB6-16E3-9329-8968-F9000D810224}"/>
          </ac:spMkLst>
        </pc:spChg>
        <pc:spChg chg="add mod">
          <ac:chgData name="김규택" userId="bb9714a7-da7a-401c-8668-da88e81e713e" providerId="ADAL" clId="{6AF07C0A-2511-4736-B726-FC1AF0419F45}" dt="2025-05-20T15:55:24.209" v="1343" actId="1076"/>
          <ac:spMkLst>
            <pc:docMk/>
            <pc:sldMk cId="225278778" sldId="314"/>
            <ac:spMk id="68" creationId="{75BCC1FB-0924-A839-44B4-3CB3C133A19E}"/>
          </ac:spMkLst>
        </pc:spChg>
        <pc:spChg chg="add mod">
          <ac:chgData name="김규택" userId="bb9714a7-da7a-401c-8668-da88e81e713e" providerId="ADAL" clId="{6AF07C0A-2511-4736-B726-FC1AF0419F45}" dt="2025-05-20T15:56:23.472" v="1355" actId="1035"/>
          <ac:spMkLst>
            <pc:docMk/>
            <pc:sldMk cId="225278778" sldId="314"/>
            <ac:spMk id="69" creationId="{4E4A7706-54AE-0A50-B23D-508F54B02EDE}"/>
          </ac:spMkLst>
        </pc:spChg>
        <pc:spChg chg="add mod">
          <ac:chgData name="김규택" userId="bb9714a7-da7a-401c-8668-da88e81e713e" providerId="ADAL" clId="{6AF07C0A-2511-4736-B726-FC1AF0419F45}" dt="2025-05-20T15:56:23.472" v="1355" actId="1035"/>
          <ac:spMkLst>
            <pc:docMk/>
            <pc:sldMk cId="225278778" sldId="314"/>
            <ac:spMk id="70" creationId="{1512B04D-269F-C7CC-F6AC-44C2A7AF5C47}"/>
          </ac:spMkLst>
        </pc:spChg>
        <pc:spChg chg="add mod">
          <ac:chgData name="김규택" userId="bb9714a7-da7a-401c-8668-da88e81e713e" providerId="ADAL" clId="{6AF07C0A-2511-4736-B726-FC1AF0419F45}" dt="2025-05-20T15:56:23.472" v="1355" actId="1035"/>
          <ac:spMkLst>
            <pc:docMk/>
            <pc:sldMk cId="225278778" sldId="314"/>
            <ac:spMk id="71" creationId="{9D622A3F-0F6C-D387-7449-0BB8027B7C23}"/>
          </ac:spMkLst>
        </pc:spChg>
        <pc:spChg chg="add mod">
          <ac:chgData name="김규택" userId="bb9714a7-da7a-401c-8668-da88e81e713e" providerId="ADAL" clId="{6AF07C0A-2511-4736-B726-FC1AF0419F45}" dt="2025-05-20T15:55:46.156" v="1346" actId="1076"/>
          <ac:spMkLst>
            <pc:docMk/>
            <pc:sldMk cId="225278778" sldId="314"/>
            <ac:spMk id="72" creationId="{A5B07AAC-25D5-27DF-3FF2-D0DAC7701749}"/>
          </ac:spMkLst>
        </pc:spChg>
        <pc:spChg chg="add mod">
          <ac:chgData name="김규택" userId="bb9714a7-da7a-401c-8668-da88e81e713e" providerId="ADAL" clId="{6AF07C0A-2511-4736-B726-FC1AF0419F45}" dt="2025-05-20T15:55:24.209" v="1343" actId="1076"/>
          <ac:spMkLst>
            <pc:docMk/>
            <pc:sldMk cId="225278778" sldId="314"/>
            <ac:spMk id="73" creationId="{A97FC4FE-F030-588B-31EF-0B6A0DC4B326}"/>
          </ac:spMkLst>
        </pc:spChg>
        <pc:spChg chg="add mod ord">
          <ac:chgData name="김규택" userId="bb9714a7-da7a-401c-8668-da88e81e713e" providerId="ADAL" clId="{6AF07C0A-2511-4736-B726-FC1AF0419F45}" dt="2025-05-20T15:55:24.209" v="1343" actId="1076"/>
          <ac:spMkLst>
            <pc:docMk/>
            <pc:sldMk cId="225278778" sldId="314"/>
            <ac:spMk id="74" creationId="{20741AB0-1384-1EFC-7AF7-A03C10CE0A4D}"/>
          </ac:spMkLst>
        </pc:spChg>
        <pc:spChg chg="add mod">
          <ac:chgData name="김규택" userId="bb9714a7-da7a-401c-8668-da88e81e713e" providerId="ADAL" clId="{6AF07C0A-2511-4736-B726-FC1AF0419F45}" dt="2025-05-20T15:55:46.156" v="1346" actId="1076"/>
          <ac:spMkLst>
            <pc:docMk/>
            <pc:sldMk cId="225278778" sldId="314"/>
            <ac:spMk id="75" creationId="{9BABA2CD-09CD-224A-7D68-E318ACDB7793}"/>
          </ac:spMkLst>
        </pc:spChg>
        <pc:spChg chg="add mod">
          <ac:chgData name="김규택" userId="bb9714a7-da7a-401c-8668-da88e81e713e" providerId="ADAL" clId="{6AF07C0A-2511-4736-B726-FC1AF0419F45}" dt="2025-05-20T15:55:32.588" v="1344" actId="1076"/>
          <ac:spMkLst>
            <pc:docMk/>
            <pc:sldMk cId="225278778" sldId="314"/>
            <ac:spMk id="76" creationId="{EFA12D79-7A9F-09FA-016C-DC97D8196522}"/>
          </ac:spMkLst>
        </pc:spChg>
        <pc:spChg chg="add mod">
          <ac:chgData name="김규택" userId="bb9714a7-da7a-401c-8668-da88e81e713e" providerId="ADAL" clId="{6AF07C0A-2511-4736-B726-FC1AF0419F45}" dt="2025-05-20T15:56:36.286" v="1356" actId="1076"/>
          <ac:spMkLst>
            <pc:docMk/>
            <pc:sldMk cId="225278778" sldId="314"/>
            <ac:spMk id="77" creationId="{1A14B71A-597E-89DA-370D-269DBF765309}"/>
          </ac:spMkLst>
        </pc:spChg>
        <pc:spChg chg="add mod">
          <ac:chgData name="김규택" userId="bb9714a7-da7a-401c-8668-da88e81e713e" providerId="ADAL" clId="{6AF07C0A-2511-4736-B726-FC1AF0419F45}" dt="2025-05-20T15:56:36.286" v="1356" actId="1076"/>
          <ac:spMkLst>
            <pc:docMk/>
            <pc:sldMk cId="225278778" sldId="314"/>
            <ac:spMk id="78" creationId="{40E5F520-6999-5CE2-7B5B-D2E887A2F910}"/>
          </ac:spMkLst>
        </pc:spChg>
        <pc:spChg chg="add mod">
          <ac:chgData name="김규택" userId="bb9714a7-da7a-401c-8668-da88e81e713e" providerId="ADAL" clId="{6AF07C0A-2511-4736-B726-FC1AF0419F45}" dt="2025-05-20T15:56:36.286" v="1356" actId="1076"/>
          <ac:spMkLst>
            <pc:docMk/>
            <pc:sldMk cId="225278778" sldId="314"/>
            <ac:spMk id="79" creationId="{792E9A4D-3D79-6ED0-B610-7EE60524614D}"/>
          </ac:spMkLst>
        </pc:spChg>
        <pc:spChg chg="add mod">
          <ac:chgData name="김규택" userId="bb9714a7-da7a-401c-8668-da88e81e713e" providerId="ADAL" clId="{6AF07C0A-2511-4736-B726-FC1AF0419F45}" dt="2025-05-20T15:56:36.286" v="1356" actId="1076"/>
          <ac:spMkLst>
            <pc:docMk/>
            <pc:sldMk cId="225278778" sldId="314"/>
            <ac:spMk id="80" creationId="{BCD6AE8D-67CD-97F9-C716-462C7CA1EE71}"/>
          </ac:spMkLst>
        </pc:spChg>
        <pc:spChg chg="add mod ord">
          <ac:chgData name="김규택" userId="bb9714a7-da7a-401c-8668-da88e81e713e" providerId="ADAL" clId="{6AF07C0A-2511-4736-B726-FC1AF0419F45}" dt="2025-05-20T15:52:43.369" v="1319" actId="166"/>
          <ac:spMkLst>
            <pc:docMk/>
            <pc:sldMk cId="225278778" sldId="314"/>
            <ac:spMk id="87" creationId="{A63B1EFA-254D-9436-57DD-687BE31F82ED}"/>
          </ac:spMkLst>
        </pc:spChg>
        <pc:spChg chg="add mod">
          <ac:chgData name="김규택" userId="bb9714a7-da7a-401c-8668-da88e81e713e" providerId="ADAL" clId="{6AF07C0A-2511-4736-B726-FC1AF0419F45}" dt="2025-05-20T15:55:24.209" v="1343" actId="1076"/>
          <ac:spMkLst>
            <pc:docMk/>
            <pc:sldMk cId="225278778" sldId="314"/>
            <ac:spMk id="88" creationId="{92B493A4-D354-34B3-FE75-62BB63ACC5AC}"/>
          </ac:spMkLst>
        </pc:spChg>
        <pc:grpChg chg="add del mod">
          <ac:chgData name="김규택" userId="bb9714a7-da7a-401c-8668-da88e81e713e" providerId="ADAL" clId="{6AF07C0A-2511-4736-B726-FC1AF0419F45}" dt="2025-05-20T15:53:14.874" v="1322" actId="165"/>
          <ac:grpSpMkLst>
            <pc:docMk/>
            <pc:sldMk cId="225278778" sldId="314"/>
            <ac:grpSpMk id="90" creationId="{45A624DF-152E-3286-4420-D0ED8C6CCBD0}"/>
          </ac:grpSpMkLst>
        </pc:grpChg>
        <pc:cxnChg chg="add del mod">
          <ac:chgData name="김규택" userId="bb9714a7-da7a-401c-8668-da88e81e713e" providerId="ADAL" clId="{6AF07C0A-2511-4736-B726-FC1AF0419F45}" dt="2025-05-20T15:46:24.191" v="1248" actId="478"/>
          <ac:cxnSpMkLst>
            <pc:docMk/>
            <pc:sldMk cId="225278778" sldId="314"/>
            <ac:cxnSpMk id="4" creationId="{EF0ED39D-EA8E-DBD5-D868-FCE0BB3CF870}"/>
          </ac:cxnSpMkLst>
        </pc:cxnChg>
        <pc:cxnChg chg="add del mod">
          <ac:chgData name="김규택" userId="bb9714a7-da7a-401c-8668-da88e81e713e" providerId="ADAL" clId="{6AF07C0A-2511-4736-B726-FC1AF0419F45}" dt="2025-05-20T15:46:24.191" v="1248" actId="478"/>
          <ac:cxnSpMkLst>
            <pc:docMk/>
            <pc:sldMk cId="225278778" sldId="314"/>
            <ac:cxnSpMk id="5" creationId="{F8B5AB75-A080-F3FC-270E-09932637369F}"/>
          </ac:cxnSpMkLst>
        </pc:cxnChg>
        <pc:cxnChg chg="add del mod">
          <ac:chgData name="김규택" userId="bb9714a7-da7a-401c-8668-da88e81e713e" providerId="ADAL" clId="{6AF07C0A-2511-4736-B726-FC1AF0419F45}" dt="2025-05-20T15:46:24.191" v="1248" actId="478"/>
          <ac:cxnSpMkLst>
            <pc:docMk/>
            <pc:sldMk cId="225278778" sldId="314"/>
            <ac:cxnSpMk id="6" creationId="{BA586E32-94FA-12E1-1C76-B6D7BA043994}"/>
          </ac:cxnSpMkLst>
        </pc:cxnChg>
        <pc:cxnChg chg="add del mod">
          <ac:chgData name="김규택" userId="bb9714a7-da7a-401c-8668-da88e81e713e" providerId="ADAL" clId="{6AF07C0A-2511-4736-B726-FC1AF0419F45}" dt="2025-05-20T15:46:24.191" v="1248" actId="478"/>
          <ac:cxnSpMkLst>
            <pc:docMk/>
            <pc:sldMk cId="225278778" sldId="314"/>
            <ac:cxnSpMk id="17" creationId="{64953789-62D7-3428-E9EB-2833A955B32D}"/>
          </ac:cxnSpMkLst>
        </pc:cxnChg>
        <pc:cxnChg chg="add del mod">
          <ac:chgData name="김규택" userId="bb9714a7-da7a-401c-8668-da88e81e713e" providerId="ADAL" clId="{6AF07C0A-2511-4736-B726-FC1AF0419F45}" dt="2025-05-20T15:46:47.524" v="1251" actId="478"/>
          <ac:cxnSpMkLst>
            <pc:docMk/>
            <pc:sldMk cId="225278778" sldId="314"/>
            <ac:cxnSpMk id="18" creationId="{AC0BC0BD-78E8-379F-E582-1B561D3229C1}"/>
          </ac:cxnSpMkLst>
        </pc:cxnChg>
        <pc:cxnChg chg="add mod">
          <ac:chgData name="김규택" userId="bb9714a7-da7a-401c-8668-da88e81e713e" providerId="ADAL" clId="{6AF07C0A-2511-4736-B726-FC1AF0419F45}" dt="2025-05-20T15:56:36.286" v="1356" actId="1076"/>
          <ac:cxnSpMkLst>
            <pc:docMk/>
            <pc:sldMk cId="225278778" sldId="314"/>
            <ac:cxnSpMk id="19" creationId="{F9A0CF1C-1C62-6F96-6D41-22A707DC0732}"/>
          </ac:cxnSpMkLst>
        </pc:cxnChg>
        <pc:cxnChg chg="add del mod">
          <ac:chgData name="김규택" userId="bb9714a7-da7a-401c-8668-da88e81e713e" providerId="ADAL" clId="{6AF07C0A-2511-4736-B726-FC1AF0419F45}" dt="2025-05-20T15:46:47.524" v="1251" actId="478"/>
          <ac:cxnSpMkLst>
            <pc:docMk/>
            <pc:sldMk cId="225278778" sldId="314"/>
            <ac:cxnSpMk id="20" creationId="{3B1EC3F0-058D-8C30-BD24-29D7D8B1523A}"/>
          </ac:cxnSpMkLst>
        </pc:cxnChg>
        <pc:cxnChg chg="add mod">
          <ac:chgData name="김규택" userId="bb9714a7-da7a-401c-8668-da88e81e713e" providerId="ADAL" clId="{6AF07C0A-2511-4736-B726-FC1AF0419F45}" dt="2025-05-20T15:47:18.827" v="1258" actId="14100"/>
          <ac:cxnSpMkLst>
            <pc:docMk/>
            <pc:sldMk cId="225278778" sldId="314"/>
            <ac:cxnSpMk id="25" creationId="{9EE613EA-C755-B400-4E9C-E83B8FD77C02}"/>
          </ac:cxnSpMkLst>
        </pc:cxnChg>
        <pc:cxnChg chg="add mod">
          <ac:chgData name="김규택" userId="bb9714a7-da7a-401c-8668-da88e81e713e" providerId="ADAL" clId="{6AF07C0A-2511-4736-B726-FC1AF0419F45}" dt="2025-05-20T15:56:36.286" v="1356" actId="1076"/>
          <ac:cxnSpMkLst>
            <pc:docMk/>
            <pc:sldMk cId="225278778" sldId="314"/>
            <ac:cxnSpMk id="28" creationId="{0309836A-2952-9A00-F01C-8F0D53F1D023}"/>
          </ac:cxnSpMkLst>
        </pc:cxnChg>
        <pc:cxnChg chg="add mod">
          <ac:chgData name="김규택" userId="bb9714a7-da7a-401c-8668-da88e81e713e" providerId="ADAL" clId="{6AF07C0A-2511-4736-B726-FC1AF0419F45}" dt="2025-05-20T15:47:35.724" v="1267" actId="14100"/>
          <ac:cxnSpMkLst>
            <pc:docMk/>
            <pc:sldMk cId="225278778" sldId="314"/>
            <ac:cxnSpMk id="31" creationId="{3D7426D1-9025-85F6-98AB-5B464326931B}"/>
          </ac:cxnSpMkLst>
        </pc:cxnChg>
        <pc:cxnChg chg="add del mod">
          <ac:chgData name="김규택" userId="bb9714a7-da7a-401c-8668-da88e81e713e" providerId="ADAL" clId="{6AF07C0A-2511-4736-B726-FC1AF0419F45}" dt="2025-05-20T15:52:30.637" v="1316" actId="478"/>
          <ac:cxnSpMkLst>
            <pc:docMk/>
            <pc:sldMk cId="225278778" sldId="314"/>
            <ac:cxnSpMk id="38" creationId="{49264069-85A3-3243-2E27-38FC4AA5AE26}"/>
          </ac:cxnSpMkLst>
        </pc:cxnChg>
        <pc:cxnChg chg="add mod">
          <ac:chgData name="김규택" userId="bb9714a7-da7a-401c-8668-da88e81e713e" providerId="ADAL" clId="{6AF07C0A-2511-4736-B726-FC1AF0419F45}" dt="2025-05-20T15:47:53.430" v="1274" actId="14100"/>
          <ac:cxnSpMkLst>
            <pc:docMk/>
            <pc:sldMk cId="225278778" sldId="314"/>
            <ac:cxnSpMk id="41" creationId="{E52A0101-9352-E3F3-7929-63338D4B6077}"/>
          </ac:cxnSpMkLst>
        </pc:cxnChg>
        <pc:cxnChg chg="add mod">
          <ac:chgData name="김규택" userId="bb9714a7-da7a-401c-8668-da88e81e713e" providerId="ADAL" clId="{6AF07C0A-2511-4736-B726-FC1AF0419F45}" dt="2025-05-20T15:47:57.560" v="1276" actId="14100"/>
          <ac:cxnSpMkLst>
            <pc:docMk/>
            <pc:sldMk cId="225278778" sldId="314"/>
            <ac:cxnSpMk id="42" creationId="{67F3B718-6F21-7F34-5E1F-D9E7113ED2A2}"/>
          </ac:cxnSpMkLst>
        </pc:cxnChg>
        <pc:cxnChg chg="add del mod">
          <ac:chgData name="김규택" userId="bb9714a7-da7a-401c-8668-da88e81e713e" providerId="ADAL" clId="{6AF07C0A-2511-4736-B726-FC1AF0419F45}" dt="2025-05-20T15:49:36.120" v="1285" actId="478"/>
          <ac:cxnSpMkLst>
            <pc:docMk/>
            <pc:sldMk cId="225278778" sldId="314"/>
            <ac:cxnSpMk id="47" creationId="{0B83B148-4A22-4EB8-F288-9CA699191CC0}"/>
          </ac:cxnSpMkLst>
        </pc:cxnChg>
        <pc:cxnChg chg="add del mod">
          <ac:chgData name="김규택" userId="bb9714a7-da7a-401c-8668-da88e81e713e" providerId="ADAL" clId="{6AF07C0A-2511-4736-B726-FC1AF0419F45}" dt="2025-05-20T15:49:36.120" v="1285" actId="478"/>
          <ac:cxnSpMkLst>
            <pc:docMk/>
            <pc:sldMk cId="225278778" sldId="314"/>
            <ac:cxnSpMk id="49" creationId="{6B8A2E49-ABC7-7D73-28EB-4B05FB1B92FE}"/>
          </ac:cxnSpMkLst>
        </pc:cxnChg>
        <pc:cxnChg chg="add mod">
          <ac:chgData name="김규택" userId="bb9714a7-da7a-401c-8668-da88e81e713e" providerId="ADAL" clId="{6AF07C0A-2511-4736-B726-FC1AF0419F45}" dt="2025-05-20T15:55:58.609" v="1349" actId="14100"/>
          <ac:cxnSpMkLst>
            <pc:docMk/>
            <pc:sldMk cId="225278778" sldId="314"/>
            <ac:cxnSpMk id="62" creationId="{C4867B93-93A4-7E21-EB4E-F36096A457BF}"/>
          </ac:cxnSpMkLst>
        </pc:cxnChg>
        <pc:cxnChg chg="add mod">
          <ac:chgData name="김규택" userId="bb9714a7-da7a-401c-8668-da88e81e713e" providerId="ADAL" clId="{6AF07C0A-2511-4736-B726-FC1AF0419F45}" dt="2025-05-20T15:56:01.353" v="1350" actId="14100"/>
          <ac:cxnSpMkLst>
            <pc:docMk/>
            <pc:sldMk cId="225278778" sldId="314"/>
            <ac:cxnSpMk id="63" creationId="{CDB01089-834B-027C-36A5-8E2F300AFC84}"/>
          </ac:cxnSpMkLst>
        </pc:cxnChg>
        <pc:cxnChg chg="add mod">
          <ac:chgData name="김규택" userId="bb9714a7-da7a-401c-8668-da88e81e713e" providerId="ADAL" clId="{6AF07C0A-2511-4736-B726-FC1AF0419F45}" dt="2025-05-20T15:55:52.353" v="1348" actId="14100"/>
          <ac:cxnSpMkLst>
            <pc:docMk/>
            <pc:sldMk cId="225278778" sldId="314"/>
            <ac:cxnSpMk id="65" creationId="{FC21B898-59D6-EC1A-D0A1-07E7A090DCEB}"/>
          </ac:cxnSpMkLst>
        </pc:cxnChg>
        <pc:cxnChg chg="add mod">
          <ac:chgData name="김규택" userId="bb9714a7-da7a-401c-8668-da88e81e713e" providerId="ADAL" clId="{6AF07C0A-2511-4736-B726-FC1AF0419F45}" dt="2025-05-20T15:56:23.472" v="1355" actId="1035"/>
          <ac:cxnSpMkLst>
            <pc:docMk/>
            <pc:sldMk cId="225278778" sldId="314"/>
            <ac:cxnSpMk id="66" creationId="{7AF031C5-1B8C-649B-9149-0072AE156A5B}"/>
          </ac:cxnSpMkLst>
        </pc:cxnChg>
        <pc:cxnChg chg="add mod">
          <ac:chgData name="김규택" userId="bb9714a7-da7a-401c-8668-da88e81e713e" providerId="ADAL" clId="{6AF07C0A-2511-4736-B726-FC1AF0419F45}" dt="2025-05-20T15:56:52.834" v="1357" actId="14100"/>
          <ac:cxnSpMkLst>
            <pc:docMk/>
            <pc:sldMk cId="225278778" sldId="314"/>
            <ac:cxnSpMk id="83" creationId="{D75D664B-4463-35C3-0D57-638323B38EE6}"/>
          </ac:cxnSpMkLst>
        </pc:cxnChg>
      </pc:sldChg>
      <pc:sldChg chg="addSp delSp modSp add mod">
        <pc:chgData name="김규택" userId="bb9714a7-da7a-401c-8668-da88e81e713e" providerId="ADAL" clId="{6AF07C0A-2511-4736-B726-FC1AF0419F45}" dt="2025-05-14T05:36:50.472" v="1246" actId="11529"/>
        <pc:sldMkLst>
          <pc:docMk/>
          <pc:sldMk cId="1259964795" sldId="315"/>
        </pc:sldMkLst>
      </pc:sldChg>
      <pc:sldChg chg="addSp delSp modSp add del mod">
        <pc:chgData name="김규택" userId="bb9714a7-da7a-401c-8668-da88e81e713e" providerId="ADAL" clId="{6AF07C0A-2511-4736-B726-FC1AF0419F45}" dt="2025-05-20T17:42:54.517" v="3162" actId="47"/>
        <pc:sldMkLst>
          <pc:docMk/>
          <pc:sldMk cId="2048379682" sldId="316"/>
        </pc:sldMkLst>
        <pc:spChg chg="del">
          <ac:chgData name="김규택" userId="bb9714a7-da7a-401c-8668-da88e81e713e" providerId="ADAL" clId="{6AF07C0A-2511-4736-B726-FC1AF0419F45}" dt="2025-05-20T15:57:21.772" v="1360" actId="478"/>
          <ac:spMkLst>
            <pc:docMk/>
            <pc:sldMk cId="2048379682" sldId="316"/>
            <ac:spMk id="7" creationId="{6E31B58D-BA03-F2A5-0831-7644BD63F1E9}"/>
          </ac:spMkLst>
        </pc:spChg>
        <pc:spChg chg="del">
          <ac:chgData name="김규택" userId="bb9714a7-da7a-401c-8668-da88e81e713e" providerId="ADAL" clId="{6AF07C0A-2511-4736-B726-FC1AF0419F45}" dt="2025-05-20T15:57:22.273" v="1361" actId="478"/>
          <ac:spMkLst>
            <pc:docMk/>
            <pc:sldMk cId="2048379682" sldId="316"/>
            <ac:spMk id="8" creationId="{DD69458D-8FC2-FEFD-3DBA-D723144EE3BF}"/>
          </ac:spMkLst>
        </pc:spChg>
        <pc:spChg chg="del">
          <ac:chgData name="김규택" userId="bb9714a7-da7a-401c-8668-da88e81e713e" providerId="ADAL" clId="{6AF07C0A-2511-4736-B726-FC1AF0419F45}" dt="2025-05-20T15:57:23.220" v="1363" actId="478"/>
          <ac:spMkLst>
            <pc:docMk/>
            <pc:sldMk cId="2048379682" sldId="316"/>
            <ac:spMk id="9" creationId="{2EA0CB04-CD16-1CBA-0426-10A73620D06E}"/>
          </ac:spMkLst>
        </pc:spChg>
        <pc:spChg chg="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10" creationId="{083DFBF6-CD9F-28CF-CCE2-2C2535C3562A}"/>
          </ac:spMkLst>
        </pc:spChg>
        <pc:spChg chg="del mod">
          <ac:chgData name="김규택" userId="bb9714a7-da7a-401c-8668-da88e81e713e" providerId="ADAL" clId="{6AF07C0A-2511-4736-B726-FC1AF0419F45}" dt="2025-05-20T15:59:33.336" v="1427" actId="478"/>
          <ac:spMkLst>
            <pc:docMk/>
            <pc:sldMk cId="2048379682" sldId="316"/>
            <ac:spMk id="11" creationId="{0ADBAC0B-5069-61C2-23A8-B2A6679F340C}"/>
          </ac:spMkLst>
        </pc:spChg>
        <pc:spChg chg="mod">
          <ac:chgData name="김규택" userId="bb9714a7-da7a-401c-8668-da88e81e713e" providerId="ADAL" clId="{6AF07C0A-2511-4736-B726-FC1AF0419F45}" dt="2025-05-20T16:03:34.461" v="1473" actId="14100"/>
          <ac:spMkLst>
            <pc:docMk/>
            <pc:sldMk cId="2048379682" sldId="316"/>
            <ac:spMk id="12" creationId="{112A197D-6F3C-FA40-8224-90E837F0409E}"/>
          </ac:spMkLst>
        </pc:spChg>
        <pc:spChg chg="mod">
          <ac:chgData name="김규택" userId="bb9714a7-da7a-401c-8668-da88e81e713e" providerId="ADAL" clId="{6AF07C0A-2511-4736-B726-FC1AF0419F45}" dt="2025-05-20T16:03:01.703" v="1459" actId="404"/>
          <ac:spMkLst>
            <pc:docMk/>
            <pc:sldMk cId="2048379682" sldId="316"/>
            <ac:spMk id="13" creationId="{6903E9FC-B442-0CBF-ABC6-C3C9C6531DA5}"/>
          </ac:spMkLst>
        </pc:spChg>
        <pc:spChg chg="del">
          <ac:chgData name="김규택" userId="bb9714a7-da7a-401c-8668-da88e81e713e" providerId="ADAL" clId="{6AF07C0A-2511-4736-B726-FC1AF0419F45}" dt="2025-05-20T15:57:21.070" v="1359" actId="478"/>
          <ac:spMkLst>
            <pc:docMk/>
            <pc:sldMk cId="2048379682" sldId="316"/>
            <ac:spMk id="14" creationId="{02A7CF27-FA15-1BC3-5CE7-3C2A8F791171}"/>
          </ac:spMkLst>
        </pc:spChg>
        <pc:spChg chg="del">
          <ac:chgData name="김규택" userId="bb9714a7-da7a-401c-8668-da88e81e713e" providerId="ADAL" clId="{6AF07C0A-2511-4736-B726-FC1AF0419F45}" dt="2025-05-20T15:57:22.580" v="1362" actId="478"/>
          <ac:spMkLst>
            <pc:docMk/>
            <pc:sldMk cId="2048379682" sldId="316"/>
            <ac:spMk id="15" creationId="{6644EAF3-D407-45A5-35B3-9CA6F66D582D}"/>
          </ac:spMkLst>
        </pc:spChg>
        <pc:spChg chg="del">
          <ac:chgData name="김규택" userId="bb9714a7-da7a-401c-8668-da88e81e713e" providerId="ADAL" clId="{6AF07C0A-2511-4736-B726-FC1AF0419F45}" dt="2025-05-20T15:57:23.926" v="1364" actId="478"/>
          <ac:spMkLst>
            <pc:docMk/>
            <pc:sldMk cId="2048379682" sldId="316"/>
            <ac:spMk id="16" creationId="{596BA4AD-9E62-A734-FCC2-5EAF3A0A610D}"/>
          </ac:spMkLst>
        </pc:spChg>
        <pc:spChg chg="mod">
          <ac:chgData name="김규택" userId="bb9714a7-da7a-401c-8668-da88e81e713e" providerId="ADAL" clId="{6AF07C0A-2511-4736-B726-FC1AF0419F45}" dt="2025-05-20T16:03:34.461" v="1473" actId="14100"/>
          <ac:spMkLst>
            <pc:docMk/>
            <pc:sldMk cId="2048379682" sldId="316"/>
            <ac:spMk id="23" creationId="{BC577C67-490B-5E32-8978-FBC83F207D90}"/>
          </ac:spMkLst>
        </pc:spChg>
        <pc:spChg chg="mod">
          <ac:chgData name="김규택" userId="bb9714a7-da7a-401c-8668-da88e81e713e" providerId="ADAL" clId="{6AF07C0A-2511-4736-B726-FC1AF0419F45}" dt="2025-05-20T16:03:34.461" v="1473" actId="14100"/>
          <ac:spMkLst>
            <pc:docMk/>
            <pc:sldMk cId="2048379682" sldId="316"/>
            <ac:spMk id="24" creationId="{A783082D-F2A8-300B-BF8E-A2841064ADB3}"/>
          </ac:spMkLst>
        </pc:spChg>
        <pc:spChg chg="add mod">
          <ac:chgData name="김규택" userId="bb9714a7-da7a-401c-8668-da88e81e713e" providerId="ADAL" clId="{6AF07C0A-2511-4736-B726-FC1AF0419F45}" dt="2025-05-20T16:01:26.410" v="1441" actId="1076"/>
          <ac:spMkLst>
            <pc:docMk/>
            <pc:sldMk cId="2048379682" sldId="316"/>
            <ac:spMk id="34" creationId="{33E1FC21-C08E-30CC-B242-6044D8A53BCC}"/>
          </ac:spMkLst>
        </pc:spChg>
        <pc:spChg chg="add mod">
          <ac:chgData name="김규택" userId="bb9714a7-da7a-401c-8668-da88e81e713e" providerId="ADAL" clId="{6AF07C0A-2511-4736-B726-FC1AF0419F45}" dt="2025-05-20T16:01:47.267" v="1445" actId="1076"/>
          <ac:spMkLst>
            <pc:docMk/>
            <pc:sldMk cId="2048379682" sldId="316"/>
            <ac:spMk id="35" creationId="{A892B72D-D780-AD8F-8A1C-39581B7D066C}"/>
          </ac:spMkLst>
        </pc:spChg>
        <pc:spChg chg="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36" creationId="{F7960F70-4975-2DD4-87C2-8206C3640F22}"/>
          </ac:spMkLst>
        </pc:spChg>
        <pc:spChg chg="add 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37" creationId="{17B3F6FF-16A7-187D-AA3B-C4DF4E35DC5D}"/>
          </ac:spMkLst>
        </pc:spChg>
        <pc:spChg chg="add 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38" creationId="{10244092-4BEE-AEE2-44AE-A59AA814F9F3}"/>
          </ac:spMkLst>
        </pc:spChg>
        <pc:spChg chg="add mod">
          <ac:chgData name="김규택" userId="bb9714a7-da7a-401c-8668-da88e81e713e" providerId="ADAL" clId="{6AF07C0A-2511-4736-B726-FC1AF0419F45}" dt="2025-05-20T16:01:26.410" v="1441" actId="1076"/>
          <ac:spMkLst>
            <pc:docMk/>
            <pc:sldMk cId="2048379682" sldId="316"/>
            <ac:spMk id="39" creationId="{9312D13C-2C23-038A-64FD-FE6E6B65A109}"/>
          </ac:spMkLst>
        </pc:spChg>
        <pc:spChg chg="add mod">
          <ac:chgData name="김규택" userId="bb9714a7-da7a-401c-8668-da88e81e713e" providerId="ADAL" clId="{6AF07C0A-2511-4736-B726-FC1AF0419F45}" dt="2025-05-20T16:02:40.141" v="1455" actId="1076"/>
          <ac:spMkLst>
            <pc:docMk/>
            <pc:sldMk cId="2048379682" sldId="316"/>
            <ac:spMk id="40" creationId="{D422D082-60EA-7C75-E95C-5152524D42CB}"/>
          </ac:spMkLst>
        </pc:spChg>
        <pc:spChg chg="add mod">
          <ac:chgData name="김규택" userId="bb9714a7-da7a-401c-8668-da88e81e713e" providerId="ADAL" clId="{6AF07C0A-2511-4736-B726-FC1AF0419F45}" dt="2025-05-20T16:01:47.267" v="1445" actId="1076"/>
          <ac:spMkLst>
            <pc:docMk/>
            <pc:sldMk cId="2048379682" sldId="316"/>
            <ac:spMk id="43" creationId="{C30BAE9C-F65F-CBF4-5748-C3A7AF77785D}"/>
          </ac:spMkLst>
        </pc:spChg>
        <pc:spChg chg="add 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44" creationId="{1E13DC35-97A3-621C-F0DF-01F4449B75FE}"/>
          </ac:spMkLst>
        </pc:spChg>
        <pc:spChg chg="mod">
          <ac:chgData name="김규택" userId="bb9714a7-da7a-401c-8668-da88e81e713e" providerId="ADAL" clId="{6AF07C0A-2511-4736-B726-FC1AF0419F45}" dt="2025-05-20T16:03:57.721" v="1482" actId="1076"/>
          <ac:spMkLst>
            <pc:docMk/>
            <pc:sldMk cId="2048379682" sldId="316"/>
            <ac:spMk id="45" creationId="{E15171B5-5C75-849C-F0F8-DA63A6549290}"/>
          </ac:spMkLst>
        </pc:spChg>
        <pc:spChg chg="add mod">
          <ac:chgData name="김규택" userId="bb9714a7-da7a-401c-8668-da88e81e713e" providerId="ADAL" clId="{6AF07C0A-2511-4736-B726-FC1AF0419F45}" dt="2025-05-20T16:02:17.710" v="1450" actId="1076"/>
          <ac:spMkLst>
            <pc:docMk/>
            <pc:sldMk cId="2048379682" sldId="316"/>
            <ac:spMk id="46" creationId="{DEA65D9E-6B06-2005-EADE-5A231C986DAB}"/>
          </ac:spMkLst>
        </pc:spChg>
        <pc:spChg chg="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47" creationId="{D50AAB53-F503-667E-4936-FD40708A0C2B}"/>
          </ac:spMkLst>
        </pc:spChg>
        <pc:spChg chg="mod">
          <ac:chgData name="김규택" userId="bb9714a7-da7a-401c-8668-da88e81e713e" providerId="ADAL" clId="{6AF07C0A-2511-4736-B726-FC1AF0419F45}" dt="2025-05-20T15:59:57.251" v="1431" actId="465"/>
          <ac:spMkLst>
            <pc:docMk/>
            <pc:sldMk cId="2048379682" sldId="316"/>
            <ac:spMk id="48" creationId="{6A586EC0-0E40-3EA1-C567-069DBBE37581}"/>
          </ac:spMkLst>
        </pc:spChg>
        <pc:spChg chg="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49" creationId="{57A25937-8179-7ABA-54B2-CF2A79C27754}"/>
          </ac:spMkLst>
        </pc:spChg>
        <pc:spChg chg="add mod">
          <ac:chgData name="김규택" userId="bb9714a7-da7a-401c-8668-da88e81e713e" providerId="ADAL" clId="{6AF07C0A-2511-4736-B726-FC1AF0419F45}" dt="2025-05-20T16:02:17.710" v="1450" actId="1076"/>
          <ac:spMkLst>
            <pc:docMk/>
            <pc:sldMk cId="2048379682" sldId="316"/>
            <ac:spMk id="50" creationId="{2BA60AFF-3469-0751-86C4-47E705A0EE6D}"/>
          </ac:spMkLst>
        </pc:spChg>
        <pc:spChg chg="mod">
          <ac:chgData name="김규택" userId="bb9714a7-da7a-401c-8668-da88e81e713e" providerId="ADAL" clId="{6AF07C0A-2511-4736-B726-FC1AF0419F45}" dt="2025-05-20T16:03:34.461" v="1473" actId="14100"/>
          <ac:spMkLst>
            <pc:docMk/>
            <pc:sldMk cId="2048379682" sldId="316"/>
            <ac:spMk id="51" creationId="{6D57A3CC-C648-7A8A-BAA8-40C7C3DD26CA}"/>
          </ac:spMkLst>
        </pc:spChg>
        <pc:spChg chg="mod">
          <ac:chgData name="김규택" userId="bb9714a7-da7a-401c-8668-da88e81e713e" providerId="ADAL" clId="{6AF07C0A-2511-4736-B726-FC1AF0419F45}" dt="2025-05-20T16:01:47.267" v="1445" actId="1076"/>
          <ac:spMkLst>
            <pc:docMk/>
            <pc:sldMk cId="2048379682" sldId="316"/>
            <ac:spMk id="52" creationId="{DD66C940-FCBC-517C-C04A-C54DDDB4851C}"/>
          </ac:spMkLst>
        </pc:spChg>
        <pc:spChg chg="mod">
          <ac:chgData name="김규택" userId="bb9714a7-da7a-401c-8668-da88e81e713e" providerId="ADAL" clId="{6AF07C0A-2511-4736-B726-FC1AF0419F45}" dt="2025-05-20T16:03:34.461" v="1473" actId="14100"/>
          <ac:spMkLst>
            <pc:docMk/>
            <pc:sldMk cId="2048379682" sldId="316"/>
            <ac:spMk id="53" creationId="{EDBEFAB4-4C40-4DE9-CA42-6D70084F7465}"/>
          </ac:spMkLst>
        </pc:spChg>
        <pc:spChg chg="add del mod">
          <ac:chgData name="김규택" userId="bb9714a7-da7a-401c-8668-da88e81e713e" providerId="ADAL" clId="{6AF07C0A-2511-4736-B726-FC1AF0419F45}" dt="2025-05-20T16:01:29.192" v="1442" actId="478"/>
          <ac:spMkLst>
            <pc:docMk/>
            <pc:sldMk cId="2048379682" sldId="316"/>
            <ac:spMk id="54" creationId="{946B348A-95BB-A9CB-3502-D01F8FCC8CE3}"/>
          </ac:spMkLst>
        </pc:spChg>
        <pc:spChg chg="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55" creationId="{D3F4365A-BCFD-9608-E509-CB1476BFC131}"/>
          </ac:spMkLst>
        </pc:spChg>
        <pc:spChg chg="add del mod">
          <ac:chgData name="김규택" userId="bb9714a7-da7a-401c-8668-da88e81e713e" providerId="ADAL" clId="{6AF07C0A-2511-4736-B726-FC1AF0419F45}" dt="2025-05-20T16:01:29.192" v="1442" actId="478"/>
          <ac:spMkLst>
            <pc:docMk/>
            <pc:sldMk cId="2048379682" sldId="316"/>
            <ac:spMk id="56" creationId="{B3209AD4-D538-F323-874D-643BBCD8BBFB}"/>
          </ac:spMkLst>
        </pc:spChg>
        <pc:spChg chg="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57" creationId="{37701D74-56B3-7DCD-64F3-4F96818B3425}"/>
          </ac:spMkLst>
        </pc:spChg>
        <pc:spChg chg="mod">
          <ac:chgData name="김규택" userId="bb9714a7-da7a-401c-8668-da88e81e713e" providerId="ADAL" clId="{6AF07C0A-2511-4736-B726-FC1AF0419F45}" dt="2025-05-20T16:03:34.461" v="1473" actId="14100"/>
          <ac:spMkLst>
            <pc:docMk/>
            <pc:sldMk cId="2048379682" sldId="316"/>
            <ac:spMk id="58" creationId="{5B20387B-EE50-5D64-E92C-062DE2A09FC1}"/>
          </ac:spMkLst>
        </pc:spChg>
        <pc:spChg chg="mod">
          <ac:chgData name="김규택" userId="bb9714a7-da7a-401c-8668-da88e81e713e" providerId="ADAL" clId="{6AF07C0A-2511-4736-B726-FC1AF0419F45}" dt="2025-05-20T16:03:34.461" v="1473" actId="14100"/>
          <ac:spMkLst>
            <pc:docMk/>
            <pc:sldMk cId="2048379682" sldId="316"/>
            <ac:spMk id="59" creationId="{37868FA6-9178-670E-0E77-251B8A9578ED}"/>
          </ac:spMkLst>
        </pc:spChg>
        <pc:spChg chg="mod">
          <ac:chgData name="김규택" userId="bb9714a7-da7a-401c-8668-da88e81e713e" providerId="ADAL" clId="{6AF07C0A-2511-4736-B726-FC1AF0419F45}" dt="2025-05-20T16:03:34.643" v="1474" actId="404"/>
          <ac:spMkLst>
            <pc:docMk/>
            <pc:sldMk cId="2048379682" sldId="316"/>
            <ac:spMk id="60" creationId="{101AAB10-1B60-97E4-4F37-98B9ED183E9B}"/>
          </ac:spMkLst>
        </pc:spChg>
        <pc:spChg chg="add del mod">
          <ac:chgData name="김규택" userId="bb9714a7-da7a-401c-8668-da88e81e713e" providerId="ADAL" clId="{6AF07C0A-2511-4736-B726-FC1AF0419F45}" dt="2025-05-20T16:01:50.164" v="1446" actId="478"/>
          <ac:spMkLst>
            <pc:docMk/>
            <pc:sldMk cId="2048379682" sldId="316"/>
            <ac:spMk id="61" creationId="{EF31DAA5-C619-BB07-E23F-3A7E4E5C5EAA}"/>
          </ac:spMkLst>
        </pc:spChg>
        <pc:spChg chg="mod topLvl">
          <ac:chgData name="김규택" userId="bb9714a7-da7a-401c-8668-da88e81e713e" providerId="ADAL" clId="{6AF07C0A-2511-4736-B726-FC1AF0419F45}" dt="2025-05-20T15:59:21.373" v="1412" actId="164"/>
          <ac:spMkLst>
            <pc:docMk/>
            <pc:sldMk cId="2048379682" sldId="316"/>
            <ac:spMk id="64" creationId="{96496645-4584-7647-0C6A-4513169A0F27}"/>
          </ac:spMkLst>
        </pc:spChg>
        <pc:spChg chg="del mod">
          <ac:chgData name="김규택" userId="bb9714a7-da7a-401c-8668-da88e81e713e" providerId="ADAL" clId="{6AF07C0A-2511-4736-B726-FC1AF0419F45}" dt="2025-05-20T15:59:30.038" v="1422" actId="478"/>
          <ac:spMkLst>
            <pc:docMk/>
            <pc:sldMk cId="2048379682" sldId="316"/>
            <ac:spMk id="67" creationId="{CB41D0CD-DCD6-6C96-ED2A-3244B91F4B95}"/>
          </ac:spMkLst>
        </pc:spChg>
        <pc:spChg chg="del mod">
          <ac:chgData name="김규택" userId="bb9714a7-da7a-401c-8668-da88e81e713e" providerId="ADAL" clId="{6AF07C0A-2511-4736-B726-FC1AF0419F45}" dt="2025-05-20T15:59:26.159" v="1416" actId="478"/>
          <ac:spMkLst>
            <pc:docMk/>
            <pc:sldMk cId="2048379682" sldId="316"/>
            <ac:spMk id="68" creationId="{F4F16283-A927-CB9C-A612-F48D88B21C74}"/>
          </ac:spMkLst>
        </pc:spChg>
        <pc:spChg chg="del mod">
          <ac:chgData name="김규택" userId="bb9714a7-da7a-401c-8668-da88e81e713e" providerId="ADAL" clId="{6AF07C0A-2511-4736-B726-FC1AF0419F45}" dt="2025-05-20T15:59:27.534" v="1419" actId="478"/>
          <ac:spMkLst>
            <pc:docMk/>
            <pc:sldMk cId="2048379682" sldId="316"/>
            <ac:spMk id="69" creationId="{73D1E21B-B3EB-5FF9-F583-1E50E748212E}"/>
          </ac:spMkLst>
        </pc:spChg>
        <pc:spChg chg="del mod">
          <ac:chgData name="김규택" userId="bb9714a7-da7a-401c-8668-da88e81e713e" providerId="ADAL" clId="{6AF07C0A-2511-4736-B726-FC1AF0419F45}" dt="2025-05-20T15:59:27.915" v="1420" actId="478"/>
          <ac:spMkLst>
            <pc:docMk/>
            <pc:sldMk cId="2048379682" sldId="316"/>
            <ac:spMk id="70" creationId="{6064AE42-D6EE-E637-F12F-9A237F6BD398}"/>
          </ac:spMkLst>
        </pc:spChg>
        <pc:spChg chg="del mod">
          <ac:chgData name="김규택" userId="bb9714a7-da7a-401c-8668-da88e81e713e" providerId="ADAL" clId="{6AF07C0A-2511-4736-B726-FC1AF0419F45}" dt="2025-05-20T15:59:28.494" v="1421" actId="478"/>
          <ac:spMkLst>
            <pc:docMk/>
            <pc:sldMk cId="2048379682" sldId="316"/>
            <ac:spMk id="71" creationId="{1D6CE685-80A8-4EB1-19FC-813627EEA907}"/>
          </ac:spMkLst>
        </pc:spChg>
        <pc:spChg chg="del mod">
          <ac:chgData name="김규택" userId="bb9714a7-da7a-401c-8668-da88e81e713e" providerId="ADAL" clId="{6AF07C0A-2511-4736-B726-FC1AF0419F45}" dt="2025-05-20T15:59:25.488" v="1415" actId="478"/>
          <ac:spMkLst>
            <pc:docMk/>
            <pc:sldMk cId="2048379682" sldId="316"/>
            <ac:spMk id="72" creationId="{DDB1E3B0-E958-AFDB-CF98-DAC532019FB1}"/>
          </ac:spMkLst>
        </pc:spChg>
        <pc:spChg chg="del mod">
          <ac:chgData name="김규택" userId="bb9714a7-da7a-401c-8668-da88e81e713e" providerId="ADAL" clId="{6AF07C0A-2511-4736-B726-FC1AF0419F45}" dt="2025-05-20T15:59:26.466" v="1417" actId="478"/>
          <ac:spMkLst>
            <pc:docMk/>
            <pc:sldMk cId="2048379682" sldId="316"/>
            <ac:spMk id="73" creationId="{0A4535EE-01F2-F06D-416E-BB5853A511C6}"/>
          </ac:spMkLst>
        </pc:spChg>
        <pc:spChg chg="del mod">
          <ac:chgData name="김규택" userId="bb9714a7-da7a-401c-8668-da88e81e713e" providerId="ADAL" clId="{6AF07C0A-2511-4736-B726-FC1AF0419F45}" dt="2025-05-20T15:59:26.915" v="1418" actId="478"/>
          <ac:spMkLst>
            <pc:docMk/>
            <pc:sldMk cId="2048379682" sldId="316"/>
            <ac:spMk id="74" creationId="{4B79587B-962B-DC2B-EE2D-592B420B0BC2}"/>
          </ac:spMkLst>
        </pc:spChg>
        <pc:spChg chg="del mod">
          <ac:chgData name="김규택" userId="bb9714a7-da7a-401c-8668-da88e81e713e" providerId="ADAL" clId="{6AF07C0A-2511-4736-B726-FC1AF0419F45}" dt="2025-05-20T15:59:24.847" v="1414" actId="478"/>
          <ac:spMkLst>
            <pc:docMk/>
            <pc:sldMk cId="2048379682" sldId="316"/>
            <ac:spMk id="75" creationId="{CE483E1F-A046-B2E4-9BE1-FE3DC5841A1F}"/>
          </ac:spMkLst>
        </pc:spChg>
        <pc:spChg chg="del mod topLvl">
          <ac:chgData name="김규택" userId="bb9714a7-da7a-401c-8668-da88e81e713e" providerId="ADAL" clId="{6AF07C0A-2511-4736-B726-FC1AF0419F45}" dt="2025-05-20T15:59:23.741" v="1413" actId="478"/>
          <ac:spMkLst>
            <pc:docMk/>
            <pc:sldMk cId="2048379682" sldId="316"/>
            <ac:spMk id="76" creationId="{C24DFB2B-AFD4-2C39-6195-0386B50D9D33}"/>
          </ac:spMkLst>
        </pc:spChg>
        <pc:spChg chg="del mod">
          <ac:chgData name="김규택" userId="bb9714a7-da7a-401c-8668-da88e81e713e" providerId="ADAL" clId="{6AF07C0A-2511-4736-B726-FC1AF0419F45}" dt="2025-05-20T15:59:30.931" v="1424" actId="478"/>
          <ac:spMkLst>
            <pc:docMk/>
            <pc:sldMk cId="2048379682" sldId="316"/>
            <ac:spMk id="77" creationId="{C912FC75-F1F8-0E4B-C31C-BAA66C242D6A}"/>
          </ac:spMkLst>
        </pc:spChg>
        <pc:spChg chg="del mod">
          <ac:chgData name="김규택" userId="bb9714a7-da7a-401c-8668-da88e81e713e" providerId="ADAL" clId="{6AF07C0A-2511-4736-B726-FC1AF0419F45}" dt="2025-05-20T15:59:31.924" v="1425" actId="478"/>
          <ac:spMkLst>
            <pc:docMk/>
            <pc:sldMk cId="2048379682" sldId="316"/>
            <ac:spMk id="78" creationId="{5D4E0374-78CA-8E61-76F6-D208822145E7}"/>
          </ac:spMkLst>
        </pc:spChg>
        <pc:spChg chg="del mod">
          <ac:chgData name="김규택" userId="bb9714a7-da7a-401c-8668-da88e81e713e" providerId="ADAL" clId="{6AF07C0A-2511-4736-B726-FC1AF0419F45}" dt="2025-05-20T15:59:32.670" v="1426" actId="478"/>
          <ac:spMkLst>
            <pc:docMk/>
            <pc:sldMk cId="2048379682" sldId="316"/>
            <ac:spMk id="79" creationId="{BF4299F4-482A-1DAF-ECCF-67779C2BAAD9}"/>
          </ac:spMkLst>
        </pc:spChg>
        <pc:spChg chg="del mod">
          <ac:chgData name="김규택" userId="bb9714a7-da7a-401c-8668-da88e81e713e" providerId="ADAL" clId="{6AF07C0A-2511-4736-B726-FC1AF0419F45}" dt="2025-05-20T15:59:30.554" v="1423" actId="478"/>
          <ac:spMkLst>
            <pc:docMk/>
            <pc:sldMk cId="2048379682" sldId="316"/>
            <ac:spMk id="80" creationId="{D855EFC7-71A3-7F2E-D9E3-E383789D66C4}"/>
          </ac:spMkLst>
        </pc:spChg>
        <pc:spChg chg="add del mod">
          <ac:chgData name="김규택" userId="bb9714a7-da7a-401c-8668-da88e81e713e" providerId="ADAL" clId="{6AF07C0A-2511-4736-B726-FC1AF0419F45}" dt="2025-05-20T16:01:50.164" v="1446" actId="478"/>
          <ac:spMkLst>
            <pc:docMk/>
            <pc:sldMk cId="2048379682" sldId="316"/>
            <ac:spMk id="81" creationId="{8C6977E1-9A5B-E26C-A089-684E7A6743FD}"/>
          </ac:spMkLst>
        </pc:spChg>
        <pc:spChg chg="add del mod">
          <ac:chgData name="김규택" userId="bb9714a7-da7a-401c-8668-da88e81e713e" providerId="ADAL" clId="{6AF07C0A-2511-4736-B726-FC1AF0419F45}" dt="2025-05-20T16:02:20.156" v="1451" actId="478"/>
          <ac:spMkLst>
            <pc:docMk/>
            <pc:sldMk cId="2048379682" sldId="316"/>
            <ac:spMk id="82" creationId="{BEA0B679-0D05-BD67-D7A4-DF379DCD93E8}"/>
          </ac:spMkLst>
        </pc:spChg>
        <pc:spChg chg="add del mod">
          <ac:chgData name="김규택" userId="bb9714a7-da7a-401c-8668-da88e81e713e" providerId="ADAL" clId="{6AF07C0A-2511-4736-B726-FC1AF0419F45}" dt="2025-05-20T16:02:20.156" v="1451" actId="478"/>
          <ac:spMkLst>
            <pc:docMk/>
            <pc:sldMk cId="2048379682" sldId="316"/>
            <ac:spMk id="84" creationId="{3417942E-7D11-0F8E-404E-3AC1B29A20CF}"/>
          </ac:spMkLst>
        </pc:spChg>
        <pc:spChg chg="add del mod">
          <ac:chgData name="김규택" userId="bb9714a7-da7a-401c-8668-da88e81e713e" providerId="ADAL" clId="{6AF07C0A-2511-4736-B726-FC1AF0419F45}" dt="2025-05-20T16:03:46.033" v="1479" actId="478"/>
          <ac:spMkLst>
            <pc:docMk/>
            <pc:sldMk cId="2048379682" sldId="316"/>
            <ac:spMk id="85" creationId="{E577DA69-11E4-EE7C-2478-6F32CCCFA599}"/>
          </ac:spMkLst>
        </pc:spChg>
        <pc:spChg chg="add del mod">
          <ac:chgData name="김규택" userId="bb9714a7-da7a-401c-8668-da88e81e713e" providerId="ADAL" clId="{6AF07C0A-2511-4736-B726-FC1AF0419F45}" dt="2025-05-20T16:03:46.033" v="1479" actId="478"/>
          <ac:spMkLst>
            <pc:docMk/>
            <pc:sldMk cId="2048379682" sldId="316"/>
            <ac:spMk id="86" creationId="{C83B7B67-9FD8-65C1-1851-D7850FE57717}"/>
          </ac:spMkLst>
        </pc:spChg>
        <pc:spChg chg="del">
          <ac:chgData name="김규택" userId="bb9714a7-da7a-401c-8668-da88e81e713e" providerId="ADAL" clId="{6AF07C0A-2511-4736-B726-FC1AF0419F45}" dt="2025-05-20T15:57:26.933" v="1365" actId="478"/>
          <ac:spMkLst>
            <pc:docMk/>
            <pc:sldMk cId="2048379682" sldId="316"/>
            <ac:spMk id="87" creationId="{9991A15B-D188-A89B-18C1-D1D44C6906ED}"/>
          </ac:spMkLst>
        </pc:spChg>
        <pc:spChg chg="del">
          <ac:chgData name="김규택" userId="bb9714a7-da7a-401c-8668-da88e81e713e" providerId="ADAL" clId="{6AF07C0A-2511-4736-B726-FC1AF0419F45}" dt="2025-05-20T15:57:28.945" v="1366" actId="478"/>
          <ac:spMkLst>
            <pc:docMk/>
            <pc:sldMk cId="2048379682" sldId="316"/>
            <ac:spMk id="88" creationId="{434F297C-D76F-476E-30C5-740C8CC2CD4D}"/>
          </ac:spMkLst>
        </pc:spChg>
        <pc:spChg chg="add del mod">
          <ac:chgData name="김규택" userId="bb9714a7-da7a-401c-8668-da88e81e713e" providerId="ADAL" clId="{6AF07C0A-2511-4736-B726-FC1AF0419F45}" dt="2025-05-20T16:03:59.580" v="1483" actId="478"/>
          <ac:spMkLst>
            <pc:docMk/>
            <pc:sldMk cId="2048379682" sldId="316"/>
            <ac:spMk id="89" creationId="{ACC67FD5-CCF4-9160-4E27-77F2692360C1}"/>
          </ac:spMkLst>
        </pc:spChg>
        <pc:spChg chg="add del mod">
          <ac:chgData name="김규택" userId="bb9714a7-da7a-401c-8668-da88e81e713e" providerId="ADAL" clId="{6AF07C0A-2511-4736-B726-FC1AF0419F45}" dt="2025-05-20T16:03:59.580" v="1483" actId="478"/>
          <ac:spMkLst>
            <pc:docMk/>
            <pc:sldMk cId="2048379682" sldId="316"/>
            <ac:spMk id="90" creationId="{E1889F05-0DF1-D8AD-4F8E-A8364111FFFA}"/>
          </ac:spMkLst>
        </pc:spChg>
        <pc:grpChg chg="add del mod ord">
          <ac:chgData name="김규택" userId="bb9714a7-da7a-401c-8668-da88e81e713e" providerId="ADAL" clId="{6AF07C0A-2511-4736-B726-FC1AF0419F45}" dt="2025-05-20T15:59:21.373" v="1412" actId="164"/>
          <ac:grpSpMkLst>
            <pc:docMk/>
            <pc:sldMk cId="2048379682" sldId="316"/>
            <ac:grpSpMk id="2" creationId="{B0E7D374-C0CD-716E-8446-2D9069D69FE7}"/>
          </ac:grpSpMkLst>
        </pc:grpChg>
        <pc:grpChg chg="add mod">
          <ac:chgData name="김규택" userId="bb9714a7-da7a-401c-8668-da88e81e713e" providerId="ADAL" clId="{6AF07C0A-2511-4736-B726-FC1AF0419F45}" dt="2025-05-20T15:59:13.420" v="1409" actId="164"/>
          <ac:grpSpMkLst>
            <pc:docMk/>
            <pc:sldMk cId="2048379682" sldId="316"/>
            <ac:grpSpMk id="3" creationId="{582AB20F-0025-1E92-E8B0-A6AE7DA30DAF}"/>
          </ac:grpSpMkLst>
        </pc:grpChg>
        <pc:grpChg chg="add mod">
          <ac:chgData name="김규택" userId="bb9714a7-da7a-401c-8668-da88e81e713e" providerId="ADAL" clId="{6AF07C0A-2511-4736-B726-FC1AF0419F45}" dt="2025-05-20T15:59:13.202" v="1408" actId="164"/>
          <ac:grpSpMkLst>
            <pc:docMk/>
            <pc:sldMk cId="2048379682" sldId="316"/>
            <ac:grpSpMk id="4" creationId="{3575E473-1178-D5EC-DC5D-A3B453909D7C}"/>
          </ac:grpSpMkLst>
        </pc:grpChg>
        <pc:grpChg chg="add mod">
          <ac:chgData name="김규택" userId="bb9714a7-da7a-401c-8668-da88e81e713e" providerId="ADAL" clId="{6AF07C0A-2511-4736-B726-FC1AF0419F45}" dt="2025-05-20T15:59:12.912" v="1407" actId="164"/>
          <ac:grpSpMkLst>
            <pc:docMk/>
            <pc:sldMk cId="2048379682" sldId="316"/>
            <ac:grpSpMk id="5" creationId="{2E3BCD05-7852-C28C-C10C-72AE32591BFD}"/>
          </ac:grpSpMkLst>
        </pc:grpChg>
        <pc:grpChg chg="add mod">
          <ac:chgData name="김규택" userId="bb9714a7-da7a-401c-8668-da88e81e713e" providerId="ADAL" clId="{6AF07C0A-2511-4736-B726-FC1AF0419F45}" dt="2025-05-20T15:59:12.882" v="1406" actId="164"/>
          <ac:grpSpMkLst>
            <pc:docMk/>
            <pc:sldMk cId="2048379682" sldId="316"/>
            <ac:grpSpMk id="6" creationId="{17CFE063-5B54-311E-16EF-3AEA07B1E906}"/>
          </ac:grpSpMkLst>
        </pc:grpChg>
        <pc:grpChg chg="add mod">
          <ac:chgData name="김규택" userId="bb9714a7-da7a-401c-8668-da88e81e713e" providerId="ADAL" clId="{6AF07C0A-2511-4736-B726-FC1AF0419F45}" dt="2025-05-20T15:59:12.841" v="1405" actId="164"/>
          <ac:grpSpMkLst>
            <pc:docMk/>
            <pc:sldMk cId="2048379682" sldId="316"/>
            <ac:grpSpMk id="17" creationId="{8EF609E4-C355-2A2C-0108-3FC94022AFAB}"/>
          </ac:grpSpMkLst>
        </pc:grpChg>
        <pc:grpChg chg="add mod">
          <ac:chgData name="김규택" userId="bb9714a7-da7a-401c-8668-da88e81e713e" providerId="ADAL" clId="{6AF07C0A-2511-4736-B726-FC1AF0419F45}" dt="2025-05-20T15:59:12.811" v="1404" actId="164"/>
          <ac:grpSpMkLst>
            <pc:docMk/>
            <pc:sldMk cId="2048379682" sldId="316"/>
            <ac:grpSpMk id="18" creationId="{4FF9175B-C563-EC48-DDE6-759E448B72D3}"/>
          </ac:grpSpMkLst>
        </pc:grpChg>
        <pc:grpChg chg="add mod">
          <ac:chgData name="김규택" userId="bb9714a7-da7a-401c-8668-da88e81e713e" providerId="ADAL" clId="{6AF07C0A-2511-4736-B726-FC1AF0419F45}" dt="2025-05-20T15:59:12.797" v="1403" actId="164"/>
          <ac:grpSpMkLst>
            <pc:docMk/>
            <pc:sldMk cId="2048379682" sldId="316"/>
            <ac:grpSpMk id="20" creationId="{F0DB647B-C320-F9C7-C2A3-6AF63758E05A}"/>
          </ac:grpSpMkLst>
        </pc:grpChg>
        <pc:grpChg chg="add mod">
          <ac:chgData name="김규택" userId="bb9714a7-da7a-401c-8668-da88e81e713e" providerId="ADAL" clId="{6AF07C0A-2511-4736-B726-FC1AF0419F45}" dt="2025-05-20T15:59:12.758" v="1402" actId="164"/>
          <ac:grpSpMkLst>
            <pc:docMk/>
            <pc:sldMk cId="2048379682" sldId="316"/>
            <ac:grpSpMk id="21" creationId="{BEBAA83D-0E2C-B78D-5367-3BD0B3516059}"/>
          </ac:grpSpMkLst>
        </pc:grpChg>
        <pc:grpChg chg="add mod">
          <ac:chgData name="김규택" userId="bb9714a7-da7a-401c-8668-da88e81e713e" providerId="ADAL" clId="{6AF07C0A-2511-4736-B726-FC1AF0419F45}" dt="2025-05-20T15:59:12.748" v="1401" actId="164"/>
          <ac:grpSpMkLst>
            <pc:docMk/>
            <pc:sldMk cId="2048379682" sldId="316"/>
            <ac:grpSpMk id="22" creationId="{52BFF320-5E8B-EBB3-02AC-2DEAB8F5D3B6}"/>
          </ac:grpSpMkLst>
        </pc:grpChg>
        <pc:grpChg chg="add mod">
          <ac:chgData name="김규택" userId="bb9714a7-da7a-401c-8668-da88e81e713e" providerId="ADAL" clId="{6AF07C0A-2511-4736-B726-FC1AF0419F45}" dt="2025-05-20T15:59:12.690" v="1400" actId="164"/>
          <ac:grpSpMkLst>
            <pc:docMk/>
            <pc:sldMk cId="2048379682" sldId="316"/>
            <ac:grpSpMk id="26" creationId="{37A36F99-DC2A-BB6A-AFCB-CA9EF25981F8}"/>
          </ac:grpSpMkLst>
        </pc:grpChg>
        <pc:grpChg chg="add mod">
          <ac:chgData name="김규택" userId="bb9714a7-da7a-401c-8668-da88e81e713e" providerId="ADAL" clId="{6AF07C0A-2511-4736-B726-FC1AF0419F45}" dt="2025-05-20T15:59:12.177" v="1399" actId="164"/>
          <ac:grpSpMkLst>
            <pc:docMk/>
            <pc:sldMk cId="2048379682" sldId="316"/>
            <ac:grpSpMk id="27" creationId="{A4382B23-9701-3E5F-30A4-D387F394862C}"/>
          </ac:grpSpMkLst>
        </pc:grpChg>
        <pc:grpChg chg="add mod">
          <ac:chgData name="김규택" userId="bb9714a7-da7a-401c-8668-da88e81e713e" providerId="ADAL" clId="{6AF07C0A-2511-4736-B726-FC1AF0419F45}" dt="2025-05-20T15:59:12.040" v="1398" actId="164"/>
          <ac:grpSpMkLst>
            <pc:docMk/>
            <pc:sldMk cId="2048379682" sldId="316"/>
            <ac:grpSpMk id="29" creationId="{7F64675C-FDA6-7E29-358D-166580F63CB2}"/>
          </ac:grpSpMkLst>
        </pc:grpChg>
        <pc:grpChg chg="add mod">
          <ac:chgData name="김규택" userId="bb9714a7-da7a-401c-8668-da88e81e713e" providerId="ADAL" clId="{6AF07C0A-2511-4736-B726-FC1AF0419F45}" dt="2025-05-20T15:59:11.830" v="1397" actId="164"/>
          <ac:grpSpMkLst>
            <pc:docMk/>
            <pc:sldMk cId="2048379682" sldId="316"/>
            <ac:grpSpMk id="30" creationId="{687CE103-63C1-CE8A-A26F-3491491FB4FE}"/>
          </ac:grpSpMkLst>
        </pc:grpChg>
        <pc:grpChg chg="add mod">
          <ac:chgData name="김규택" userId="bb9714a7-da7a-401c-8668-da88e81e713e" providerId="ADAL" clId="{6AF07C0A-2511-4736-B726-FC1AF0419F45}" dt="2025-05-20T15:59:11.577" v="1396" actId="164"/>
          <ac:grpSpMkLst>
            <pc:docMk/>
            <pc:sldMk cId="2048379682" sldId="316"/>
            <ac:grpSpMk id="32" creationId="{A41DE983-BA48-C528-8807-B6364600F94B}"/>
          </ac:grpSpMkLst>
        </pc:grpChg>
        <pc:cxnChg chg="del mod">
          <ac:chgData name="김규택" userId="bb9714a7-da7a-401c-8668-da88e81e713e" providerId="ADAL" clId="{6AF07C0A-2511-4736-B726-FC1AF0419F45}" dt="2025-05-20T15:57:40.115" v="1372" actId="478"/>
          <ac:cxnSpMkLst>
            <pc:docMk/>
            <pc:sldMk cId="2048379682" sldId="316"/>
            <ac:cxnSpMk id="19" creationId="{8D4F10FC-45D6-D36E-5713-3796D3178018}"/>
          </ac:cxnSpMkLst>
        </pc:cxnChg>
        <pc:cxnChg chg="del mod">
          <ac:chgData name="김규택" userId="bb9714a7-da7a-401c-8668-da88e81e713e" providerId="ADAL" clId="{6AF07C0A-2511-4736-B726-FC1AF0419F45}" dt="2025-05-20T15:57:40.115" v="1372" actId="478"/>
          <ac:cxnSpMkLst>
            <pc:docMk/>
            <pc:sldMk cId="2048379682" sldId="316"/>
            <ac:cxnSpMk id="25" creationId="{A152AF05-89AF-4124-1733-0FDDF0810770}"/>
          </ac:cxnSpMkLst>
        </pc:cxnChg>
        <pc:cxnChg chg="del mod">
          <ac:chgData name="김규택" userId="bb9714a7-da7a-401c-8668-da88e81e713e" providerId="ADAL" clId="{6AF07C0A-2511-4736-B726-FC1AF0419F45}" dt="2025-05-20T15:57:40.115" v="1372" actId="478"/>
          <ac:cxnSpMkLst>
            <pc:docMk/>
            <pc:sldMk cId="2048379682" sldId="316"/>
            <ac:cxnSpMk id="28" creationId="{34DFEC75-5316-05E8-6294-E98A911F48C1}"/>
          </ac:cxnSpMkLst>
        </pc:cxnChg>
        <pc:cxnChg chg="del mod">
          <ac:chgData name="김규택" userId="bb9714a7-da7a-401c-8668-da88e81e713e" providerId="ADAL" clId="{6AF07C0A-2511-4736-B726-FC1AF0419F45}" dt="2025-05-20T15:57:40.115" v="1372" actId="478"/>
          <ac:cxnSpMkLst>
            <pc:docMk/>
            <pc:sldMk cId="2048379682" sldId="316"/>
            <ac:cxnSpMk id="31" creationId="{CED81FB1-2690-893B-757D-5CD0265F685A}"/>
          </ac:cxnSpMkLst>
        </pc:cxnChg>
        <pc:cxnChg chg="del mod">
          <ac:chgData name="김규택" userId="bb9714a7-da7a-401c-8668-da88e81e713e" providerId="ADAL" clId="{6AF07C0A-2511-4736-B726-FC1AF0419F45}" dt="2025-05-20T15:57:31" v="1367" actId="478"/>
          <ac:cxnSpMkLst>
            <pc:docMk/>
            <pc:sldMk cId="2048379682" sldId="316"/>
            <ac:cxnSpMk id="41" creationId="{F785640D-CD08-8878-3503-A39D1DDB2211}"/>
          </ac:cxnSpMkLst>
        </pc:cxnChg>
        <pc:cxnChg chg="del mod">
          <ac:chgData name="김규택" userId="bb9714a7-da7a-401c-8668-da88e81e713e" providerId="ADAL" clId="{6AF07C0A-2511-4736-B726-FC1AF0419F45}" dt="2025-05-20T15:57:31" v="1367" actId="478"/>
          <ac:cxnSpMkLst>
            <pc:docMk/>
            <pc:sldMk cId="2048379682" sldId="316"/>
            <ac:cxnSpMk id="42" creationId="{ACC2C33A-66A2-FA38-7C8C-1E8DC98D9A19}"/>
          </ac:cxnSpMkLst>
        </pc:cxnChg>
        <pc:cxnChg chg="del">
          <ac:chgData name="김규택" userId="bb9714a7-da7a-401c-8668-da88e81e713e" providerId="ADAL" clId="{6AF07C0A-2511-4736-B726-FC1AF0419F45}" dt="2025-05-20T15:57:35.295" v="1369" actId="478"/>
          <ac:cxnSpMkLst>
            <pc:docMk/>
            <pc:sldMk cId="2048379682" sldId="316"/>
            <ac:cxnSpMk id="62" creationId="{479A3AA7-7379-EB1B-D689-737190858CC3}"/>
          </ac:cxnSpMkLst>
        </pc:cxnChg>
        <pc:cxnChg chg="del">
          <ac:chgData name="김규택" userId="bb9714a7-da7a-401c-8668-da88e81e713e" providerId="ADAL" clId="{6AF07C0A-2511-4736-B726-FC1AF0419F45}" dt="2025-05-20T15:57:35.295" v="1369" actId="478"/>
          <ac:cxnSpMkLst>
            <pc:docMk/>
            <pc:sldMk cId="2048379682" sldId="316"/>
            <ac:cxnSpMk id="63" creationId="{E87D5DC0-8957-7ED6-50C9-6A542A4E2B79}"/>
          </ac:cxnSpMkLst>
        </pc:cxnChg>
        <pc:cxnChg chg="del mod">
          <ac:chgData name="김규택" userId="bb9714a7-da7a-401c-8668-da88e81e713e" providerId="ADAL" clId="{6AF07C0A-2511-4736-B726-FC1AF0419F45}" dt="2025-05-20T15:57:36.658" v="1370" actId="478"/>
          <ac:cxnSpMkLst>
            <pc:docMk/>
            <pc:sldMk cId="2048379682" sldId="316"/>
            <ac:cxnSpMk id="65" creationId="{CF93B260-DAF4-C684-C0DD-65F259DBFAF6}"/>
          </ac:cxnSpMkLst>
        </pc:cxnChg>
        <pc:cxnChg chg="del mod">
          <ac:chgData name="김규택" userId="bb9714a7-da7a-401c-8668-da88e81e713e" providerId="ADAL" clId="{6AF07C0A-2511-4736-B726-FC1AF0419F45}" dt="2025-05-20T15:57:37.904" v="1371" actId="478"/>
          <ac:cxnSpMkLst>
            <pc:docMk/>
            <pc:sldMk cId="2048379682" sldId="316"/>
            <ac:cxnSpMk id="66" creationId="{8E2A92A1-C8A0-84F7-1BCD-AA0BE82E486E}"/>
          </ac:cxnSpMkLst>
        </pc:cxnChg>
        <pc:cxnChg chg="del mod">
          <ac:chgData name="김규택" userId="bb9714a7-da7a-401c-8668-da88e81e713e" providerId="ADAL" clId="{6AF07C0A-2511-4736-B726-FC1AF0419F45}" dt="2025-05-20T15:57:33.528" v="1368" actId="478"/>
          <ac:cxnSpMkLst>
            <pc:docMk/>
            <pc:sldMk cId="2048379682" sldId="316"/>
            <ac:cxnSpMk id="83" creationId="{8FA9026A-0D61-836F-34A0-62B91A2252C0}"/>
          </ac:cxnSpMkLst>
        </pc:cxnChg>
      </pc:sldChg>
      <pc:sldChg chg="addSp delSp modSp add del mod">
        <pc:chgData name="김규택" userId="bb9714a7-da7a-401c-8668-da88e81e713e" providerId="ADAL" clId="{6AF07C0A-2511-4736-B726-FC1AF0419F45}" dt="2025-05-20T17:42:54.517" v="3162" actId="47"/>
        <pc:sldMkLst>
          <pc:docMk/>
          <pc:sldMk cId="3873012115" sldId="317"/>
        </pc:sldMkLst>
        <pc:spChg chg="add del mod">
          <ac:chgData name="김규택" userId="bb9714a7-da7a-401c-8668-da88e81e713e" providerId="ADAL" clId="{6AF07C0A-2511-4736-B726-FC1AF0419F45}" dt="2025-05-20T16:05:32.397" v="1503" actId="478"/>
          <ac:spMkLst>
            <pc:docMk/>
            <pc:sldMk cId="3873012115" sldId="317"/>
            <ac:spMk id="2" creationId="{B95DA290-D638-7318-8744-A99609461BEC}"/>
          </ac:spMkLst>
        </pc:spChg>
        <pc:spChg chg="add del mod">
          <ac:chgData name="김규택" userId="bb9714a7-da7a-401c-8668-da88e81e713e" providerId="ADAL" clId="{6AF07C0A-2511-4736-B726-FC1AF0419F45}" dt="2025-05-20T16:05:32.397" v="1503" actId="478"/>
          <ac:spMkLst>
            <pc:docMk/>
            <pc:sldMk cId="3873012115" sldId="317"/>
            <ac:spMk id="3" creationId="{469B2396-CBFE-42A6-3D87-4EB34903A054}"/>
          </ac:spMkLst>
        </pc:spChg>
        <pc:spChg chg="mod">
          <ac:chgData name="김규택" userId="bb9714a7-da7a-401c-8668-da88e81e713e" providerId="ADAL" clId="{6AF07C0A-2511-4736-B726-FC1AF0419F45}" dt="2025-05-20T16:04:29.267" v="1489" actId="404"/>
          <ac:spMkLst>
            <pc:docMk/>
            <pc:sldMk cId="3873012115" sldId="317"/>
            <ac:spMk id="10" creationId="{32FDDC5F-BC6A-C812-070A-E6EE7FBE9160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12" creationId="{25994CA0-9865-F46D-46F0-BCA464316978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13" creationId="{2ECE8C36-CB27-35DA-6684-B6B67A14A140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23" creationId="{86CA08CE-397A-DAA0-4E6F-A5127498F002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33" creationId="{AA9F6F52-44BC-FC09-CC82-6947CE7D3840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35" creationId="{20A7C2EB-97B7-4DB0-15F1-FECAD8318D2A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36" creationId="{B5B886B6-8532-9E22-DEE8-E76D9D0705E2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38" creationId="{8219EB1C-EF51-C129-6E1D-4565269A862A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40" creationId="{D405BE5E-3AC8-FB79-10F1-9CD2CDF02622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43" creationId="{2FD63818-42B5-0882-35B7-15970C77ED47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44" creationId="{6DA30BDD-2A89-FC5B-69A0-E9E33DDD629B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46" creationId="{784D18D7-8A75-7069-6BA1-362FBCAC9EED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48" creationId="{6B984082-2FD2-2E78-0ECB-EE7E2313E543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49" creationId="{2EFD1B6B-E1E9-51A6-80B4-85DE860C5B4C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50" creationId="{FC528255-5069-1C66-90CB-52EB0A167D0E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51" creationId="{4ED1F798-FD84-CD2A-4175-58D34835E386}"/>
          </ac:spMkLst>
        </pc:spChg>
        <pc:spChg chg="mod">
          <ac:chgData name="김규택" userId="bb9714a7-da7a-401c-8668-da88e81e713e" providerId="ADAL" clId="{6AF07C0A-2511-4736-B726-FC1AF0419F45}" dt="2025-05-20T16:05:26.013" v="1502" actId="1076"/>
          <ac:spMkLst>
            <pc:docMk/>
            <pc:sldMk cId="3873012115" sldId="317"/>
            <ac:spMk id="52" creationId="{7C9BF63D-6103-3D7A-D9CB-6F82B47B0BC9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53" creationId="{F787EA40-3B37-D70F-B048-4BEE8CE9F647}"/>
          </ac:spMkLst>
        </pc:spChg>
        <pc:spChg chg="mod">
          <ac:chgData name="김규택" userId="bb9714a7-da7a-401c-8668-da88e81e713e" providerId="ADAL" clId="{6AF07C0A-2511-4736-B726-FC1AF0419F45}" dt="2025-05-20T16:04:29.267" v="1489" actId="404"/>
          <ac:spMkLst>
            <pc:docMk/>
            <pc:sldMk cId="3873012115" sldId="317"/>
            <ac:spMk id="57" creationId="{B2D96B34-B66F-8949-7A6D-F78088B88043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58" creationId="{2D8BB905-A697-25B2-F2C4-05D119B70022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59" creationId="{EE8EDC0E-112B-AD02-1B12-5358C31CB8E3}"/>
          </ac:spMkLst>
        </pc:spChg>
        <pc:spChg chg="mod">
          <ac:chgData name="김규택" userId="bb9714a7-da7a-401c-8668-da88e81e713e" providerId="ADAL" clId="{6AF07C0A-2511-4736-B726-FC1AF0419F45}" dt="2025-05-20T16:04:29.267" v="1489" actId="404"/>
          <ac:spMkLst>
            <pc:docMk/>
            <pc:sldMk cId="3873012115" sldId="317"/>
            <ac:spMk id="60" creationId="{76AFB2A0-BCA8-B5A2-AE9D-352DB418BBD2}"/>
          </ac:spMkLst>
        </pc:spChg>
        <pc:spChg chg="mod">
          <ac:chgData name="김규택" userId="bb9714a7-da7a-401c-8668-da88e81e713e" providerId="ADAL" clId="{6AF07C0A-2511-4736-B726-FC1AF0419F45}" dt="2025-05-20T16:04:52.865" v="1496" actId="14100"/>
          <ac:spMkLst>
            <pc:docMk/>
            <pc:sldMk cId="3873012115" sldId="317"/>
            <ac:spMk id="64" creationId="{8D63EB38-0318-6736-E4FC-3D0AEC7B808E}"/>
          </ac:spMkLst>
        </pc:spChg>
      </pc:sldChg>
      <pc:sldChg chg="addSp delSp modSp add del mod">
        <pc:chgData name="김규택" userId="bb9714a7-da7a-401c-8668-da88e81e713e" providerId="ADAL" clId="{6AF07C0A-2511-4736-B726-FC1AF0419F45}" dt="2025-05-20T17:42:54.517" v="3162" actId="47"/>
        <pc:sldMkLst>
          <pc:docMk/>
          <pc:sldMk cId="1869640762" sldId="318"/>
        </pc:sldMkLst>
        <pc:spChg chg="mod">
          <ac:chgData name="김규택" userId="bb9714a7-da7a-401c-8668-da88e81e713e" providerId="ADAL" clId="{6AF07C0A-2511-4736-B726-FC1AF0419F45}" dt="2025-05-20T16:08:15.975" v="1544" actId="1076"/>
          <ac:spMkLst>
            <pc:docMk/>
            <pc:sldMk cId="1869640762" sldId="318"/>
            <ac:spMk id="10" creationId="{87AD5EC1-2102-C6ED-0E78-C3931DF78C9C}"/>
          </ac:spMkLst>
        </pc:spChg>
        <pc:spChg chg="mod">
          <ac:chgData name="김규택" userId="bb9714a7-da7a-401c-8668-da88e81e713e" providerId="ADAL" clId="{6AF07C0A-2511-4736-B726-FC1AF0419F45}" dt="2025-05-20T16:09:27.739" v="1556" actId="1076"/>
          <ac:spMkLst>
            <pc:docMk/>
            <pc:sldMk cId="1869640762" sldId="318"/>
            <ac:spMk id="12" creationId="{F441AF34-E932-41A2-B4F8-D1206F4D4CF5}"/>
          </ac:spMkLst>
        </pc:spChg>
        <pc:spChg chg="mod">
          <ac:chgData name="김규택" userId="bb9714a7-da7a-401c-8668-da88e81e713e" providerId="ADAL" clId="{6AF07C0A-2511-4736-B726-FC1AF0419F45}" dt="2025-05-20T16:08:28.236" v="1545" actId="465"/>
          <ac:spMkLst>
            <pc:docMk/>
            <pc:sldMk cId="1869640762" sldId="318"/>
            <ac:spMk id="13" creationId="{AC760214-E306-A0BF-5C3B-D3D97E999556}"/>
          </ac:spMkLst>
        </pc:spChg>
        <pc:spChg chg="mod">
          <ac:chgData name="김규택" userId="bb9714a7-da7a-401c-8668-da88e81e713e" providerId="ADAL" clId="{6AF07C0A-2511-4736-B726-FC1AF0419F45}" dt="2025-05-20T16:09:29.932" v="1557" actId="1076"/>
          <ac:spMkLst>
            <pc:docMk/>
            <pc:sldMk cId="1869640762" sldId="318"/>
            <ac:spMk id="23" creationId="{FF76FD62-A468-E0F8-8B32-A6144E00B709}"/>
          </ac:spMkLst>
        </pc:spChg>
        <pc:spChg chg="mod">
          <ac:chgData name="김규택" userId="bb9714a7-da7a-401c-8668-da88e81e713e" providerId="ADAL" clId="{6AF07C0A-2511-4736-B726-FC1AF0419F45}" dt="2025-05-20T16:09:33.510" v="1558" actId="1076"/>
          <ac:spMkLst>
            <pc:docMk/>
            <pc:sldMk cId="1869640762" sldId="318"/>
            <ac:spMk id="24" creationId="{1922CADA-A655-D725-F516-E8FD2273ABD3}"/>
          </ac:spMkLst>
        </pc:spChg>
        <pc:spChg chg="mod">
          <ac:chgData name="김규택" userId="bb9714a7-da7a-401c-8668-da88e81e713e" providerId="ADAL" clId="{6AF07C0A-2511-4736-B726-FC1AF0419F45}" dt="2025-05-20T16:08:15.975" v="1544" actId="1076"/>
          <ac:spMkLst>
            <pc:docMk/>
            <pc:sldMk cId="1869640762" sldId="318"/>
            <ac:spMk id="33" creationId="{1E289275-1B8E-1DCC-793F-C3B56436E551}"/>
          </ac:spMkLst>
        </pc:spChg>
        <pc:spChg chg="mod">
          <ac:chgData name="김규택" userId="bb9714a7-da7a-401c-8668-da88e81e713e" providerId="ADAL" clId="{6AF07C0A-2511-4736-B726-FC1AF0419F45}" dt="2025-05-20T16:10:13.875" v="1564" actId="1076"/>
          <ac:spMkLst>
            <pc:docMk/>
            <pc:sldMk cId="1869640762" sldId="318"/>
            <ac:spMk id="34" creationId="{9C8861CD-543D-E3EB-88E0-E0BC2AB0684C}"/>
          </ac:spMkLst>
        </pc:spChg>
        <pc:spChg chg="mod">
          <ac:chgData name="김규택" userId="bb9714a7-da7a-401c-8668-da88e81e713e" providerId="ADAL" clId="{6AF07C0A-2511-4736-B726-FC1AF0419F45}" dt="2025-05-20T16:09:07.725" v="1552" actId="1076"/>
          <ac:spMkLst>
            <pc:docMk/>
            <pc:sldMk cId="1869640762" sldId="318"/>
            <ac:spMk id="35" creationId="{0239FF56-EB7D-818F-B1D0-45FAF042220D}"/>
          </ac:spMkLst>
        </pc:spChg>
        <pc:spChg chg="mod">
          <ac:chgData name="김규택" userId="bb9714a7-da7a-401c-8668-da88e81e713e" providerId="ADAL" clId="{6AF07C0A-2511-4736-B726-FC1AF0419F45}" dt="2025-05-20T16:09:25.219" v="1555" actId="1076"/>
          <ac:spMkLst>
            <pc:docMk/>
            <pc:sldMk cId="1869640762" sldId="318"/>
            <ac:spMk id="36" creationId="{C056327F-DA95-24D9-AE13-85B778921681}"/>
          </ac:spMkLst>
        </pc:spChg>
        <pc:spChg chg="mod">
          <ac:chgData name="김규택" userId="bb9714a7-da7a-401c-8668-da88e81e713e" providerId="ADAL" clId="{6AF07C0A-2511-4736-B726-FC1AF0419F45}" dt="2025-05-20T16:10:08.699" v="1563" actId="1076"/>
          <ac:spMkLst>
            <pc:docMk/>
            <pc:sldMk cId="1869640762" sldId="318"/>
            <ac:spMk id="37" creationId="{F3D1BC86-9174-A513-AE22-7BBD77FE8759}"/>
          </ac:spMkLst>
        </pc:spChg>
        <pc:spChg chg="mod">
          <ac:chgData name="김규택" userId="bb9714a7-da7a-401c-8668-da88e81e713e" providerId="ADAL" clId="{6AF07C0A-2511-4736-B726-FC1AF0419F45}" dt="2025-05-20T16:09:44.376" v="1559" actId="1076"/>
          <ac:spMkLst>
            <pc:docMk/>
            <pc:sldMk cId="1869640762" sldId="318"/>
            <ac:spMk id="38" creationId="{2BF151A5-40E1-AEE2-ECC4-5A086EBCD022}"/>
          </ac:spMkLst>
        </pc:spChg>
        <pc:spChg chg="mod">
          <ac:chgData name="김규택" userId="bb9714a7-da7a-401c-8668-da88e81e713e" providerId="ADAL" clId="{6AF07C0A-2511-4736-B726-FC1AF0419F45}" dt="2025-05-20T16:09:57.438" v="1562" actId="1076"/>
          <ac:spMkLst>
            <pc:docMk/>
            <pc:sldMk cId="1869640762" sldId="318"/>
            <ac:spMk id="39" creationId="{25C049B1-71B9-7779-F391-F5CEF9547EFE}"/>
          </ac:spMkLst>
        </pc:spChg>
        <pc:spChg chg="mod">
          <ac:chgData name="김규택" userId="bb9714a7-da7a-401c-8668-da88e81e713e" providerId="ADAL" clId="{6AF07C0A-2511-4736-B726-FC1AF0419F45}" dt="2025-05-20T16:09:14.093" v="1553" actId="1076"/>
          <ac:spMkLst>
            <pc:docMk/>
            <pc:sldMk cId="1869640762" sldId="318"/>
            <ac:spMk id="40" creationId="{88B0C97C-030C-0F3C-0A82-445CEE3DD64B}"/>
          </ac:spMkLst>
        </pc:spChg>
        <pc:spChg chg="mod">
          <ac:chgData name="김규택" userId="bb9714a7-da7a-401c-8668-da88e81e713e" providerId="ADAL" clId="{6AF07C0A-2511-4736-B726-FC1AF0419F45}" dt="2025-05-20T16:09:02.370" v="1551" actId="1076"/>
          <ac:spMkLst>
            <pc:docMk/>
            <pc:sldMk cId="1869640762" sldId="318"/>
            <ac:spMk id="43" creationId="{7B5D0CC9-35F2-417A-BA9E-C938CF5EAE44}"/>
          </ac:spMkLst>
        </pc:spChg>
        <pc:spChg chg="mod">
          <ac:chgData name="김규택" userId="bb9714a7-da7a-401c-8668-da88e81e713e" providerId="ADAL" clId="{6AF07C0A-2511-4736-B726-FC1AF0419F45}" dt="2025-05-20T16:09:21.135" v="1554" actId="1076"/>
          <ac:spMkLst>
            <pc:docMk/>
            <pc:sldMk cId="1869640762" sldId="318"/>
            <ac:spMk id="44" creationId="{37EF15A8-54FF-331A-CE69-17ECC0E1EF35}"/>
          </ac:spMkLst>
        </pc:spChg>
        <pc:spChg chg="mod">
          <ac:chgData name="김규택" userId="bb9714a7-da7a-401c-8668-da88e81e713e" providerId="ADAL" clId="{6AF07C0A-2511-4736-B726-FC1AF0419F45}" dt="2025-05-20T16:08:37.575" v="1547" actId="1076"/>
          <ac:spMkLst>
            <pc:docMk/>
            <pc:sldMk cId="1869640762" sldId="318"/>
            <ac:spMk id="46" creationId="{30D7E990-A493-F9D3-1490-961D0007AAE4}"/>
          </ac:spMkLst>
        </pc:spChg>
        <pc:spChg chg="mod">
          <ac:chgData name="김규택" userId="bb9714a7-da7a-401c-8668-da88e81e713e" providerId="ADAL" clId="{6AF07C0A-2511-4736-B726-FC1AF0419F45}" dt="2025-05-20T16:09:29.932" v="1557" actId="1076"/>
          <ac:spMkLst>
            <pc:docMk/>
            <pc:sldMk cId="1869640762" sldId="318"/>
            <ac:spMk id="47" creationId="{A09E2F8F-C80A-D75E-45BB-80AFDF8C9D1F}"/>
          </ac:spMkLst>
        </pc:spChg>
        <pc:spChg chg="mod">
          <ac:chgData name="김규택" userId="bb9714a7-da7a-401c-8668-da88e81e713e" providerId="ADAL" clId="{6AF07C0A-2511-4736-B726-FC1AF0419F45}" dt="2025-05-20T16:08:28.236" v="1545" actId="465"/>
          <ac:spMkLst>
            <pc:docMk/>
            <pc:sldMk cId="1869640762" sldId="318"/>
            <ac:spMk id="48" creationId="{CAA76104-4C16-816B-1574-76968943D19D}"/>
          </ac:spMkLst>
        </pc:spChg>
        <pc:spChg chg="mod">
          <ac:chgData name="김규택" userId="bb9714a7-da7a-401c-8668-da88e81e713e" providerId="ADAL" clId="{6AF07C0A-2511-4736-B726-FC1AF0419F45}" dt="2025-05-20T16:10:28.285" v="1566" actId="1076"/>
          <ac:spMkLst>
            <pc:docMk/>
            <pc:sldMk cId="1869640762" sldId="318"/>
            <ac:spMk id="49" creationId="{B0CC0617-F27D-0D2C-E2CC-BD17EBCD297E}"/>
          </ac:spMkLst>
        </pc:spChg>
        <pc:spChg chg="mod">
          <ac:chgData name="김규택" userId="bb9714a7-da7a-401c-8668-da88e81e713e" providerId="ADAL" clId="{6AF07C0A-2511-4736-B726-FC1AF0419F45}" dt="2025-05-20T16:09:27.739" v="1556" actId="1076"/>
          <ac:spMkLst>
            <pc:docMk/>
            <pc:sldMk cId="1869640762" sldId="318"/>
            <ac:spMk id="50" creationId="{E2410530-74B3-6D5E-1F83-92787497E22C}"/>
          </ac:spMkLst>
        </pc:spChg>
        <pc:spChg chg="mod">
          <ac:chgData name="김규택" userId="bb9714a7-da7a-401c-8668-da88e81e713e" providerId="ADAL" clId="{6AF07C0A-2511-4736-B726-FC1AF0419F45}" dt="2025-05-20T16:09:44.376" v="1559" actId="1076"/>
          <ac:spMkLst>
            <pc:docMk/>
            <pc:sldMk cId="1869640762" sldId="318"/>
            <ac:spMk id="51" creationId="{B6852A06-0300-FB84-700D-429B88F91CA7}"/>
          </ac:spMkLst>
        </pc:spChg>
        <pc:spChg chg="mod ord">
          <ac:chgData name="김규택" userId="bb9714a7-da7a-401c-8668-da88e81e713e" providerId="ADAL" clId="{6AF07C0A-2511-4736-B726-FC1AF0419F45}" dt="2025-05-20T16:09:02.370" v="1551" actId="1076"/>
          <ac:spMkLst>
            <pc:docMk/>
            <pc:sldMk cId="1869640762" sldId="318"/>
            <ac:spMk id="52" creationId="{8D4E69D5-D1DB-46C0-C65A-24726FB5E920}"/>
          </ac:spMkLst>
        </pc:spChg>
        <pc:spChg chg="mod">
          <ac:chgData name="김규택" userId="bb9714a7-da7a-401c-8668-da88e81e713e" providerId="ADAL" clId="{6AF07C0A-2511-4736-B726-FC1AF0419F45}" dt="2025-05-20T16:09:44.376" v="1559" actId="1076"/>
          <ac:spMkLst>
            <pc:docMk/>
            <pc:sldMk cId="1869640762" sldId="318"/>
            <ac:spMk id="53" creationId="{540A43F9-C69E-A005-8011-709BFF7DA33C}"/>
          </ac:spMkLst>
        </pc:spChg>
        <pc:spChg chg="mod">
          <ac:chgData name="김규택" userId="bb9714a7-da7a-401c-8668-da88e81e713e" providerId="ADAL" clId="{6AF07C0A-2511-4736-B726-FC1AF0419F45}" dt="2025-05-20T16:08:28.236" v="1545" actId="465"/>
          <ac:spMkLst>
            <pc:docMk/>
            <pc:sldMk cId="1869640762" sldId="318"/>
            <ac:spMk id="55" creationId="{DD050D5D-AF06-95B9-95F0-4FC14155D4D9}"/>
          </ac:spMkLst>
        </pc:spChg>
        <pc:spChg chg="mod">
          <ac:chgData name="김규택" userId="bb9714a7-da7a-401c-8668-da88e81e713e" providerId="ADAL" clId="{6AF07C0A-2511-4736-B726-FC1AF0419F45}" dt="2025-05-20T16:09:02.370" v="1551" actId="1076"/>
          <ac:spMkLst>
            <pc:docMk/>
            <pc:sldMk cId="1869640762" sldId="318"/>
            <ac:spMk id="57" creationId="{4DA09DF3-9EB0-29F2-EC24-F0BC3189685F}"/>
          </ac:spMkLst>
        </pc:spChg>
        <pc:spChg chg="mod ord">
          <ac:chgData name="김규택" userId="bb9714a7-da7a-401c-8668-da88e81e713e" providerId="ADAL" clId="{6AF07C0A-2511-4736-B726-FC1AF0419F45}" dt="2025-05-20T16:09:02.370" v="1551" actId="1076"/>
          <ac:spMkLst>
            <pc:docMk/>
            <pc:sldMk cId="1869640762" sldId="318"/>
            <ac:spMk id="58" creationId="{9731F219-F425-D9E3-6115-0B57713A6839}"/>
          </ac:spMkLst>
        </pc:spChg>
        <pc:spChg chg="mod">
          <ac:chgData name="김규택" userId="bb9714a7-da7a-401c-8668-da88e81e713e" providerId="ADAL" clId="{6AF07C0A-2511-4736-B726-FC1AF0419F45}" dt="2025-05-20T16:09:14.093" v="1553" actId="1076"/>
          <ac:spMkLst>
            <pc:docMk/>
            <pc:sldMk cId="1869640762" sldId="318"/>
            <ac:spMk id="59" creationId="{318E57DF-395B-7EF0-C56D-8F2399C548AD}"/>
          </ac:spMkLst>
        </pc:spChg>
        <pc:spChg chg="mod">
          <ac:chgData name="김규택" userId="bb9714a7-da7a-401c-8668-da88e81e713e" providerId="ADAL" clId="{6AF07C0A-2511-4736-B726-FC1AF0419F45}" dt="2025-05-20T16:08:28.236" v="1545" actId="465"/>
          <ac:spMkLst>
            <pc:docMk/>
            <pc:sldMk cId="1869640762" sldId="318"/>
            <ac:spMk id="60" creationId="{57B782DD-225D-E6D8-83C6-AAFE7FECE8C9}"/>
          </ac:spMkLst>
        </pc:spChg>
        <pc:spChg chg="add del mod ord">
          <ac:chgData name="김규택" userId="bb9714a7-da7a-401c-8668-da88e81e713e" providerId="ADAL" clId="{6AF07C0A-2511-4736-B726-FC1AF0419F45}" dt="2025-05-20T16:08:10.748" v="1543" actId="478"/>
          <ac:spMkLst>
            <pc:docMk/>
            <pc:sldMk cId="1869640762" sldId="318"/>
            <ac:spMk id="63" creationId="{35E8F602-DD21-2E73-1C8F-D38E3ADC7D20}"/>
          </ac:spMkLst>
        </pc:spChg>
        <pc:cxnChg chg="add mod">
          <ac:chgData name="김규택" userId="bb9714a7-da7a-401c-8668-da88e81e713e" providerId="ADAL" clId="{6AF07C0A-2511-4736-B726-FC1AF0419F45}" dt="2025-05-20T16:09:27.739" v="1556" actId="1076"/>
          <ac:cxnSpMkLst>
            <pc:docMk/>
            <pc:sldMk cId="1869640762" sldId="318"/>
            <ac:cxnSpMk id="2" creationId="{8CA4EABE-E194-E495-209A-D062DC0BBD6F}"/>
          </ac:cxnSpMkLst>
        </pc:cxnChg>
        <pc:cxnChg chg="add mod">
          <ac:chgData name="김규택" userId="bb9714a7-da7a-401c-8668-da88e81e713e" providerId="ADAL" clId="{6AF07C0A-2511-4736-B726-FC1AF0419F45}" dt="2025-05-20T16:08:28.236" v="1545" actId="465"/>
          <ac:cxnSpMkLst>
            <pc:docMk/>
            <pc:sldMk cId="1869640762" sldId="318"/>
            <ac:cxnSpMk id="6" creationId="{DE0399E2-9E64-215D-E52A-23707E161D08}"/>
          </ac:cxnSpMkLst>
        </pc:cxnChg>
        <pc:cxnChg chg="add mod">
          <ac:chgData name="김규택" userId="bb9714a7-da7a-401c-8668-da88e81e713e" providerId="ADAL" clId="{6AF07C0A-2511-4736-B726-FC1AF0419F45}" dt="2025-05-20T16:09:44.376" v="1559" actId="1076"/>
          <ac:cxnSpMkLst>
            <pc:docMk/>
            <pc:sldMk cId="1869640762" sldId="318"/>
            <ac:cxnSpMk id="9" creationId="{BD64F30F-FD5F-705B-F714-562086A63C66}"/>
          </ac:cxnSpMkLst>
        </pc:cxnChg>
        <pc:cxnChg chg="add mod">
          <ac:chgData name="김규택" userId="bb9714a7-da7a-401c-8668-da88e81e713e" providerId="ADAL" clId="{6AF07C0A-2511-4736-B726-FC1AF0419F45}" dt="2025-05-20T16:09:44.376" v="1559" actId="1076"/>
          <ac:cxnSpMkLst>
            <pc:docMk/>
            <pc:sldMk cId="1869640762" sldId="318"/>
            <ac:cxnSpMk id="15" creationId="{5A472664-DE9F-BAD3-E3AE-CE31BE93E3EE}"/>
          </ac:cxnSpMkLst>
        </pc:cxnChg>
        <pc:cxnChg chg="add mod">
          <ac:chgData name="김규택" userId="bb9714a7-da7a-401c-8668-da88e81e713e" providerId="ADAL" clId="{6AF07C0A-2511-4736-B726-FC1AF0419F45}" dt="2025-05-20T16:09:44.376" v="1559" actId="1076"/>
          <ac:cxnSpMkLst>
            <pc:docMk/>
            <pc:sldMk cId="1869640762" sldId="318"/>
            <ac:cxnSpMk id="18" creationId="{B10D4564-12D4-1631-CDEF-6130F43936CB}"/>
          </ac:cxnSpMkLst>
        </pc:cxnChg>
        <pc:cxnChg chg="add mod">
          <ac:chgData name="김규택" userId="bb9714a7-da7a-401c-8668-da88e81e713e" providerId="ADAL" clId="{6AF07C0A-2511-4736-B726-FC1AF0419F45}" dt="2025-05-20T16:09:25.219" v="1555" actId="1076"/>
          <ac:cxnSpMkLst>
            <pc:docMk/>
            <pc:sldMk cId="1869640762" sldId="318"/>
            <ac:cxnSpMk id="27" creationId="{92E13142-2AA8-543A-2C0F-ADED70892F61}"/>
          </ac:cxnSpMkLst>
        </pc:cxnChg>
        <pc:cxnChg chg="add mod">
          <ac:chgData name="김규택" userId="bb9714a7-da7a-401c-8668-da88e81e713e" providerId="ADAL" clId="{6AF07C0A-2511-4736-B726-FC1AF0419F45}" dt="2025-05-20T16:08:28.236" v="1545" actId="465"/>
          <ac:cxnSpMkLst>
            <pc:docMk/>
            <pc:sldMk cId="1869640762" sldId="318"/>
            <ac:cxnSpMk id="30" creationId="{E7167D74-3673-9C7E-5A69-C0D9D05349CD}"/>
          </ac:cxnSpMkLst>
        </pc:cxnChg>
        <pc:cxnChg chg="add mod">
          <ac:chgData name="김규택" userId="bb9714a7-da7a-401c-8668-da88e81e713e" providerId="ADAL" clId="{6AF07C0A-2511-4736-B726-FC1AF0419F45}" dt="2025-05-20T16:09:44.376" v="1559" actId="1076"/>
          <ac:cxnSpMkLst>
            <pc:docMk/>
            <pc:sldMk cId="1869640762" sldId="318"/>
            <ac:cxnSpMk id="31" creationId="{24C2C9AF-5D63-5813-A7A8-352E2E822678}"/>
          </ac:cxnSpMkLst>
        </pc:cxnChg>
        <pc:cxnChg chg="add mod">
          <ac:chgData name="김규택" userId="bb9714a7-da7a-401c-8668-da88e81e713e" providerId="ADAL" clId="{6AF07C0A-2511-4736-B726-FC1AF0419F45}" dt="2025-05-20T16:06:57.934" v="1536" actId="1076"/>
          <ac:cxnSpMkLst>
            <pc:docMk/>
            <pc:sldMk cId="1869640762" sldId="318"/>
            <ac:cxnSpMk id="56" creationId="{503CEB20-D744-6F54-0EAD-BDC9D1C347A8}"/>
          </ac:cxnSpMkLst>
        </pc:cxnChg>
        <pc:cxnChg chg="add mod">
          <ac:chgData name="김규택" userId="bb9714a7-da7a-401c-8668-da88e81e713e" providerId="ADAL" clId="{6AF07C0A-2511-4736-B726-FC1AF0419F45}" dt="2025-05-20T16:06:57.934" v="1536" actId="1076"/>
          <ac:cxnSpMkLst>
            <pc:docMk/>
            <pc:sldMk cId="1869640762" sldId="318"/>
            <ac:cxnSpMk id="61" creationId="{E81F1F7A-ED7E-5024-78A9-80290CF0A970}"/>
          </ac:cxnSpMkLst>
        </pc:cxnChg>
        <pc:cxnChg chg="add mod">
          <ac:chgData name="김규택" userId="bb9714a7-da7a-401c-8668-da88e81e713e" providerId="ADAL" clId="{6AF07C0A-2511-4736-B726-FC1AF0419F45}" dt="2025-05-20T16:07:03.357" v="1538" actId="1076"/>
          <ac:cxnSpMkLst>
            <pc:docMk/>
            <pc:sldMk cId="1869640762" sldId="318"/>
            <ac:cxnSpMk id="62" creationId="{623AB829-B330-9C89-B97E-1F0404CDEA65}"/>
          </ac:cxnSpMkLst>
        </pc:cxnChg>
      </pc:sldChg>
      <pc:sldChg chg="addSp modSp add del mod">
        <pc:chgData name="김규택" userId="bb9714a7-da7a-401c-8668-da88e81e713e" providerId="ADAL" clId="{6AF07C0A-2511-4736-B726-FC1AF0419F45}" dt="2025-05-20T17:42:54.517" v="3162" actId="47"/>
        <pc:sldMkLst>
          <pc:docMk/>
          <pc:sldMk cId="701026369" sldId="319"/>
        </pc:sldMkLst>
        <pc:spChg chg="add mod ord">
          <ac:chgData name="김규택" userId="bb9714a7-da7a-401c-8668-da88e81e713e" providerId="ADAL" clId="{6AF07C0A-2511-4736-B726-FC1AF0419F45}" dt="2025-05-20T16:11:10.046" v="1574" actId="14100"/>
          <ac:spMkLst>
            <pc:docMk/>
            <pc:sldMk cId="701026369" sldId="319"/>
            <ac:spMk id="3" creationId="{8B4140BF-3548-1E3E-D230-4B6D61A8E6F2}"/>
          </ac:spMkLst>
        </pc:spChg>
        <pc:spChg chg="add mod ord">
          <ac:chgData name="김규택" userId="bb9714a7-da7a-401c-8668-da88e81e713e" providerId="ADAL" clId="{6AF07C0A-2511-4736-B726-FC1AF0419F45}" dt="2025-05-20T16:11:13.520" v="1575" actId="14100"/>
          <ac:spMkLst>
            <pc:docMk/>
            <pc:sldMk cId="701026369" sldId="319"/>
            <ac:spMk id="4" creationId="{20B0C2F1-2596-7908-4B8F-1ECCD5F51275}"/>
          </ac:spMkLst>
        </pc:spChg>
        <pc:spChg chg="add mod ord">
          <ac:chgData name="김규택" userId="bb9714a7-da7a-401c-8668-da88e81e713e" providerId="ADAL" clId="{6AF07C0A-2511-4736-B726-FC1AF0419F45}" dt="2025-05-20T16:10:58.346" v="1572" actId="14100"/>
          <ac:spMkLst>
            <pc:docMk/>
            <pc:sldMk cId="701026369" sldId="319"/>
            <ac:spMk id="5" creationId="{9F634A67-41D5-05A5-EA05-B79DD8A3B527}"/>
          </ac:spMkLst>
        </pc:spChg>
      </pc:sldChg>
      <pc:sldChg chg="addSp delSp modSp add del mod">
        <pc:chgData name="김규택" userId="bb9714a7-da7a-401c-8668-da88e81e713e" providerId="ADAL" clId="{6AF07C0A-2511-4736-B726-FC1AF0419F45}" dt="2025-05-20T17:42:54.517" v="3162" actId="47"/>
        <pc:sldMkLst>
          <pc:docMk/>
          <pc:sldMk cId="1983380975" sldId="320"/>
        </pc:sldMkLst>
        <pc:spChg chg="del">
          <ac:chgData name="김규택" userId="bb9714a7-da7a-401c-8668-da88e81e713e" providerId="ADAL" clId="{6AF07C0A-2511-4736-B726-FC1AF0419F45}" dt="2025-05-20T16:11:33.480" v="1577" actId="478"/>
          <ac:spMkLst>
            <pc:docMk/>
            <pc:sldMk cId="1983380975" sldId="320"/>
            <ac:spMk id="3" creationId="{9DE7886B-1563-AB5E-8846-7E1255ECB7A8}"/>
          </ac:spMkLst>
        </pc:spChg>
        <pc:spChg chg="del">
          <ac:chgData name="김규택" userId="bb9714a7-da7a-401c-8668-da88e81e713e" providerId="ADAL" clId="{6AF07C0A-2511-4736-B726-FC1AF0419F45}" dt="2025-05-20T16:11:33.882" v="1578" actId="478"/>
          <ac:spMkLst>
            <pc:docMk/>
            <pc:sldMk cId="1983380975" sldId="320"/>
            <ac:spMk id="4" creationId="{6FC2FD6A-2AA3-0043-F21F-A583F65B23A7}"/>
          </ac:spMkLst>
        </pc:spChg>
        <pc:spChg chg="del">
          <ac:chgData name="김규택" userId="bb9714a7-da7a-401c-8668-da88e81e713e" providerId="ADAL" clId="{6AF07C0A-2511-4736-B726-FC1AF0419F45}" dt="2025-05-20T16:11:34.177" v="1579" actId="478"/>
          <ac:spMkLst>
            <pc:docMk/>
            <pc:sldMk cId="1983380975" sldId="320"/>
            <ac:spMk id="5" creationId="{62CE47C8-F024-1087-E7BF-520BEF446CA2}"/>
          </ac:spMkLst>
        </pc:spChg>
        <pc:spChg chg="mod">
          <ac:chgData name="김규택" userId="bb9714a7-da7a-401c-8668-da88e81e713e" providerId="ADAL" clId="{6AF07C0A-2511-4736-B726-FC1AF0419F45}" dt="2025-05-20T16:11:40.074" v="1580" actId="1076"/>
          <ac:spMkLst>
            <pc:docMk/>
            <pc:sldMk cId="1983380975" sldId="320"/>
            <ac:spMk id="12" creationId="{65DC2BFA-59D8-4660-6858-E1C4E57CDCDF}"/>
          </ac:spMkLst>
        </pc:spChg>
        <pc:spChg chg="mod">
          <ac:chgData name="김규택" userId="bb9714a7-da7a-401c-8668-da88e81e713e" providerId="ADAL" clId="{6AF07C0A-2511-4736-B726-FC1AF0419F45}" dt="2025-05-20T16:11:40.074" v="1580" actId="1076"/>
          <ac:spMkLst>
            <pc:docMk/>
            <pc:sldMk cId="1983380975" sldId="320"/>
            <ac:spMk id="13" creationId="{21573873-3525-1B57-9C0B-878AFDE4AE3C}"/>
          </ac:spMkLst>
        </pc:spChg>
        <pc:spChg chg="mod">
          <ac:chgData name="김규택" userId="bb9714a7-da7a-401c-8668-da88e81e713e" providerId="ADAL" clId="{6AF07C0A-2511-4736-B726-FC1AF0419F45}" dt="2025-05-20T16:11:40.074" v="1580" actId="1076"/>
          <ac:spMkLst>
            <pc:docMk/>
            <pc:sldMk cId="1983380975" sldId="320"/>
            <ac:spMk id="23" creationId="{1157BF4C-30B3-FE5B-9043-A694E2A964B1}"/>
          </ac:spMkLst>
        </pc:spChg>
        <pc:spChg chg="mod">
          <ac:chgData name="김규택" userId="bb9714a7-da7a-401c-8668-da88e81e713e" providerId="ADAL" clId="{6AF07C0A-2511-4736-B726-FC1AF0419F45}" dt="2025-05-20T16:11:40.074" v="1580" actId="1076"/>
          <ac:spMkLst>
            <pc:docMk/>
            <pc:sldMk cId="1983380975" sldId="320"/>
            <ac:spMk id="24" creationId="{942DC25D-28C2-A568-0C7D-AC24B60BB847}"/>
          </ac:spMkLst>
        </pc:spChg>
        <pc:spChg chg="mod">
          <ac:chgData name="김규택" userId="bb9714a7-da7a-401c-8668-da88e81e713e" providerId="ADAL" clId="{6AF07C0A-2511-4736-B726-FC1AF0419F45}" dt="2025-05-20T16:12:00.424" v="1582" actId="1076"/>
          <ac:spMkLst>
            <pc:docMk/>
            <pc:sldMk cId="1983380975" sldId="320"/>
            <ac:spMk id="34" creationId="{796E0749-7081-8908-8DD2-36DB3EE33827}"/>
          </ac:spMkLst>
        </pc:spChg>
        <pc:spChg chg="mod">
          <ac:chgData name="김규택" userId="bb9714a7-da7a-401c-8668-da88e81e713e" providerId="ADAL" clId="{6AF07C0A-2511-4736-B726-FC1AF0419F45}" dt="2025-05-20T16:12:18.254" v="1586" actId="1076"/>
          <ac:spMkLst>
            <pc:docMk/>
            <pc:sldMk cId="1983380975" sldId="320"/>
            <ac:spMk id="35" creationId="{C4FB095C-1E30-11D1-97D4-71A20D48D242}"/>
          </ac:spMkLst>
        </pc:spChg>
        <pc:spChg chg="mod">
          <ac:chgData name="김규택" userId="bb9714a7-da7a-401c-8668-da88e81e713e" providerId="ADAL" clId="{6AF07C0A-2511-4736-B726-FC1AF0419F45}" dt="2025-05-20T16:12:00.424" v="1582" actId="1076"/>
          <ac:spMkLst>
            <pc:docMk/>
            <pc:sldMk cId="1983380975" sldId="320"/>
            <ac:spMk id="36" creationId="{87594550-45AB-68C8-724E-8F9A1073A869}"/>
          </ac:spMkLst>
        </pc:spChg>
        <pc:spChg chg="mod">
          <ac:chgData name="김규택" userId="bb9714a7-da7a-401c-8668-da88e81e713e" providerId="ADAL" clId="{6AF07C0A-2511-4736-B726-FC1AF0419F45}" dt="2025-05-20T16:12:00.424" v="1582" actId="1076"/>
          <ac:spMkLst>
            <pc:docMk/>
            <pc:sldMk cId="1983380975" sldId="320"/>
            <ac:spMk id="37" creationId="{B9B03A75-956E-A01A-47EA-65385D568F33}"/>
          </ac:spMkLst>
        </pc:spChg>
        <pc:spChg chg="mod">
          <ac:chgData name="김규택" userId="bb9714a7-da7a-401c-8668-da88e81e713e" providerId="ADAL" clId="{6AF07C0A-2511-4736-B726-FC1AF0419F45}" dt="2025-05-20T16:12:00.424" v="1582" actId="1076"/>
          <ac:spMkLst>
            <pc:docMk/>
            <pc:sldMk cId="1983380975" sldId="320"/>
            <ac:spMk id="38" creationId="{FB24A586-362B-4AC7-F6CA-9482DC5916FF}"/>
          </ac:spMkLst>
        </pc:spChg>
        <pc:spChg chg="mod">
          <ac:chgData name="김규택" userId="bb9714a7-da7a-401c-8668-da88e81e713e" providerId="ADAL" clId="{6AF07C0A-2511-4736-B726-FC1AF0419F45}" dt="2025-05-20T16:12:06.656" v="1583" actId="1076"/>
          <ac:spMkLst>
            <pc:docMk/>
            <pc:sldMk cId="1983380975" sldId="320"/>
            <ac:spMk id="39" creationId="{5BD94070-AEC7-25A6-FE1D-EA2E53119E64}"/>
          </ac:spMkLst>
        </pc:spChg>
        <pc:spChg chg="mod">
          <ac:chgData name="김규택" userId="bb9714a7-da7a-401c-8668-da88e81e713e" providerId="ADAL" clId="{6AF07C0A-2511-4736-B726-FC1AF0419F45}" dt="2025-05-20T16:13:24.179" v="1602" actId="1076"/>
          <ac:spMkLst>
            <pc:docMk/>
            <pc:sldMk cId="1983380975" sldId="320"/>
            <ac:spMk id="40" creationId="{C209D928-A27C-50CD-EA4F-627EB22156FB}"/>
          </ac:spMkLst>
        </pc:spChg>
        <pc:spChg chg="mod">
          <ac:chgData name="김규택" userId="bb9714a7-da7a-401c-8668-da88e81e713e" providerId="ADAL" clId="{6AF07C0A-2511-4736-B726-FC1AF0419F45}" dt="2025-05-20T16:12:11.460" v="1584" actId="1076"/>
          <ac:spMkLst>
            <pc:docMk/>
            <pc:sldMk cId="1983380975" sldId="320"/>
            <ac:spMk id="43" creationId="{0D4BF696-31CE-228F-1C4C-70ED90AE7AA4}"/>
          </ac:spMkLst>
        </pc:spChg>
        <pc:spChg chg="mod">
          <ac:chgData name="김규택" userId="bb9714a7-da7a-401c-8668-da88e81e713e" providerId="ADAL" clId="{6AF07C0A-2511-4736-B726-FC1AF0419F45}" dt="2025-05-20T16:13:26.406" v="1603" actId="1076"/>
          <ac:spMkLst>
            <pc:docMk/>
            <pc:sldMk cId="1983380975" sldId="320"/>
            <ac:spMk id="44" creationId="{B850B3B9-D5D2-6A6C-1D29-B920575F5922}"/>
          </ac:spMkLst>
        </pc:spChg>
        <pc:spChg chg="mod">
          <ac:chgData name="김규택" userId="bb9714a7-da7a-401c-8668-da88e81e713e" providerId="ADAL" clId="{6AF07C0A-2511-4736-B726-FC1AF0419F45}" dt="2025-05-20T16:11:40.074" v="1580" actId="1076"/>
          <ac:spMkLst>
            <pc:docMk/>
            <pc:sldMk cId="1983380975" sldId="320"/>
            <ac:spMk id="46" creationId="{A827AA74-C3E2-7983-6698-037A90837FEA}"/>
          </ac:spMkLst>
        </pc:spChg>
        <pc:spChg chg="mod">
          <ac:chgData name="김규택" userId="bb9714a7-da7a-401c-8668-da88e81e713e" providerId="ADAL" clId="{6AF07C0A-2511-4736-B726-FC1AF0419F45}" dt="2025-05-20T16:11:40.074" v="1580" actId="1076"/>
          <ac:spMkLst>
            <pc:docMk/>
            <pc:sldMk cId="1983380975" sldId="320"/>
            <ac:spMk id="47" creationId="{5E9A0668-0987-24CF-4B4A-CB7724AF7135}"/>
          </ac:spMkLst>
        </pc:spChg>
        <pc:spChg chg="mod">
          <ac:chgData name="김규택" userId="bb9714a7-da7a-401c-8668-da88e81e713e" providerId="ADAL" clId="{6AF07C0A-2511-4736-B726-FC1AF0419F45}" dt="2025-05-20T16:11:49.339" v="1581" actId="465"/>
          <ac:spMkLst>
            <pc:docMk/>
            <pc:sldMk cId="1983380975" sldId="320"/>
            <ac:spMk id="48" creationId="{D97ACEA6-488B-1075-A957-2D19BD3FDF4F}"/>
          </ac:spMkLst>
        </pc:spChg>
        <pc:spChg chg="mod">
          <ac:chgData name="김규택" userId="bb9714a7-da7a-401c-8668-da88e81e713e" providerId="ADAL" clId="{6AF07C0A-2511-4736-B726-FC1AF0419F45}" dt="2025-05-20T16:11:40.074" v="1580" actId="1076"/>
          <ac:spMkLst>
            <pc:docMk/>
            <pc:sldMk cId="1983380975" sldId="320"/>
            <ac:spMk id="49" creationId="{CC5F7501-D59A-E0C7-F6D8-0E5D381A9500}"/>
          </ac:spMkLst>
        </pc:spChg>
        <pc:spChg chg="mod">
          <ac:chgData name="김규택" userId="bb9714a7-da7a-401c-8668-da88e81e713e" providerId="ADAL" clId="{6AF07C0A-2511-4736-B726-FC1AF0419F45}" dt="2025-05-20T16:11:40.074" v="1580" actId="1076"/>
          <ac:spMkLst>
            <pc:docMk/>
            <pc:sldMk cId="1983380975" sldId="320"/>
            <ac:spMk id="50" creationId="{659C4282-F4FF-461D-A0ED-01A4DCD065AD}"/>
          </ac:spMkLst>
        </pc:spChg>
        <pc:spChg chg="mod">
          <ac:chgData name="김규택" userId="bb9714a7-da7a-401c-8668-da88e81e713e" providerId="ADAL" clId="{6AF07C0A-2511-4736-B726-FC1AF0419F45}" dt="2025-05-20T16:12:00.424" v="1582" actId="1076"/>
          <ac:spMkLst>
            <pc:docMk/>
            <pc:sldMk cId="1983380975" sldId="320"/>
            <ac:spMk id="51" creationId="{6CC80A84-BFFB-09E2-8B18-595EB7A2A9FA}"/>
          </ac:spMkLst>
        </pc:spChg>
        <pc:spChg chg="mod">
          <ac:chgData name="김규택" userId="bb9714a7-da7a-401c-8668-da88e81e713e" providerId="ADAL" clId="{6AF07C0A-2511-4736-B726-FC1AF0419F45}" dt="2025-05-20T16:12:11.460" v="1584" actId="1076"/>
          <ac:spMkLst>
            <pc:docMk/>
            <pc:sldMk cId="1983380975" sldId="320"/>
            <ac:spMk id="52" creationId="{6F94CB4E-8B76-8B47-DB78-1C982E468035}"/>
          </ac:spMkLst>
        </pc:spChg>
        <pc:spChg chg="mod">
          <ac:chgData name="김규택" userId="bb9714a7-da7a-401c-8668-da88e81e713e" providerId="ADAL" clId="{6AF07C0A-2511-4736-B726-FC1AF0419F45}" dt="2025-05-20T16:12:00.424" v="1582" actId="1076"/>
          <ac:spMkLst>
            <pc:docMk/>
            <pc:sldMk cId="1983380975" sldId="320"/>
            <ac:spMk id="53" creationId="{2A5923F0-094E-C35E-BF81-2FA589572D85}"/>
          </ac:spMkLst>
        </pc:spChg>
        <pc:spChg chg="mod">
          <ac:chgData name="김규택" userId="bb9714a7-da7a-401c-8668-da88e81e713e" providerId="ADAL" clId="{6AF07C0A-2511-4736-B726-FC1AF0419F45}" dt="2025-05-20T16:11:49.339" v="1581" actId="465"/>
          <ac:spMkLst>
            <pc:docMk/>
            <pc:sldMk cId="1983380975" sldId="320"/>
            <ac:spMk id="55" creationId="{5FAC6853-233D-3B9F-0F5A-5FDD4041645E}"/>
          </ac:spMkLst>
        </pc:spChg>
        <pc:spChg chg="mod">
          <ac:chgData name="김규택" userId="bb9714a7-da7a-401c-8668-da88e81e713e" providerId="ADAL" clId="{6AF07C0A-2511-4736-B726-FC1AF0419F45}" dt="2025-05-20T16:12:11.460" v="1584" actId="1076"/>
          <ac:spMkLst>
            <pc:docMk/>
            <pc:sldMk cId="1983380975" sldId="320"/>
            <ac:spMk id="57" creationId="{26D749F7-D57E-8A62-EE1A-21DD59B19D3A}"/>
          </ac:spMkLst>
        </pc:spChg>
        <pc:spChg chg="mod">
          <ac:chgData name="김규택" userId="bb9714a7-da7a-401c-8668-da88e81e713e" providerId="ADAL" clId="{6AF07C0A-2511-4736-B726-FC1AF0419F45}" dt="2025-05-20T16:12:11.460" v="1584" actId="1076"/>
          <ac:spMkLst>
            <pc:docMk/>
            <pc:sldMk cId="1983380975" sldId="320"/>
            <ac:spMk id="58" creationId="{82894D33-06A9-FEB4-11B3-B65049B4C450}"/>
          </ac:spMkLst>
        </pc:spChg>
        <pc:spChg chg="mod">
          <ac:chgData name="김규택" userId="bb9714a7-da7a-401c-8668-da88e81e713e" providerId="ADAL" clId="{6AF07C0A-2511-4736-B726-FC1AF0419F45}" dt="2025-05-20T16:13:24.179" v="1602" actId="1076"/>
          <ac:spMkLst>
            <pc:docMk/>
            <pc:sldMk cId="1983380975" sldId="320"/>
            <ac:spMk id="59" creationId="{55F5877E-3EBE-9E2B-7FA1-6963E5B01879}"/>
          </ac:spMkLst>
        </pc:spChg>
        <pc:spChg chg="mod">
          <ac:chgData name="김규택" userId="bb9714a7-da7a-401c-8668-da88e81e713e" providerId="ADAL" clId="{6AF07C0A-2511-4736-B726-FC1AF0419F45}" dt="2025-05-20T16:11:49.339" v="1581" actId="465"/>
          <ac:spMkLst>
            <pc:docMk/>
            <pc:sldMk cId="1983380975" sldId="320"/>
            <ac:spMk id="60" creationId="{89760DFF-E359-74CA-D041-271510D5AAB5}"/>
          </ac:spMkLst>
        </pc:spChg>
        <pc:cxnChg chg="mod">
          <ac:chgData name="김규택" userId="bb9714a7-da7a-401c-8668-da88e81e713e" providerId="ADAL" clId="{6AF07C0A-2511-4736-B726-FC1AF0419F45}" dt="2025-05-20T16:11:49.339" v="1581" actId="465"/>
          <ac:cxnSpMkLst>
            <pc:docMk/>
            <pc:sldMk cId="1983380975" sldId="320"/>
            <ac:cxnSpMk id="6" creationId="{EE8474BD-749D-CD83-592A-CA52BAF4B02B}"/>
          </ac:cxnSpMkLst>
        </pc:cxnChg>
        <pc:cxnChg chg="mod">
          <ac:chgData name="김규택" userId="bb9714a7-da7a-401c-8668-da88e81e713e" providerId="ADAL" clId="{6AF07C0A-2511-4736-B726-FC1AF0419F45}" dt="2025-05-20T16:12:00.424" v="1582" actId="1076"/>
          <ac:cxnSpMkLst>
            <pc:docMk/>
            <pc:sldMk cId="1983380975" sldId="320"/>
            <ac:cxnSpMk id="9" creationId="{0184C823-FB9B-4DFC-3178-5D11CA15AEA0}"/>
          </ac:cxnSpMkLst>
        </pc:cxnChg>
        <pc:cxnChg chg="mod">
          <ac:chgData name="김규택" userId="bb9714a7-da7a-401c-8668-da88e81e713e" providerId="ADAL" clId="{6AF07C0A-2511-4736-B726-FC1AF0419F45}" dt="2025-05-20T16:12:00.424" v="1582" actId="1076"/>
          <ac:cxnSpMkLst>
            <pc:docMk/>
            <pc:sldMk cId="1983380975" sldId="320"/>
            <ac:cxnSpMk id="15" creationId="{BCF5EB20-AC10-AEDC-CC79-91B0323703FC}"/>
          </ac:cxnSpMkLst>
        </pc:cxnChg>
        <pc:cxnChg chg="mod">
          <ac:chgData name="김규택" userId="bb9714a7-da7a-401c-8668-da88e81e713e" providerId="ADAL" clId="{6AF07C0A-2511-4736-B726-FC1AF0419F45}" dt="2025-05-20T16:13:17.440" v="1601" actId="14100"/>
          <ac:cxnSpMkLst>
            <pc:docMk/>
            <pc:sldMk cId="1983380975" sldId="320"/>
            <ac:cxnSpMk id="18" creationId="{64A8E50E-F2AE-65EA-B930-EB0A9827B2AB}"/>
          </ac:cxnSpMkLst>
        </pc:cxnChg>
        <pc:cxnChg chg="mod">
          <ac:chgData name="김규택" userId="bb9714a7-da7a-401c-8668-da88e81e713e" providerId="ADAL" clId="{6AF07C0A-2511-4736-B726-FC1AF0419F45}" dt="2025-05-20T16:13:24.179" v="1602" actId="1076"/>
          <ac:cxnSpMkLst>
            <pc:docMk/>
            <pc:sldMk cId="1983380975" sldId="320"/>
            <ac:cxnSpMk id="27" creationId="{6121D28B-2A1F-C901-EB83-78547CA041D3}"/>
          </ac:cxnSpMkLst>
        </pc:cxnChg>
        <pc:cxnChg chg="mod">
          <ac:chgData name="김규택" userId="bb9714a7-da7a-401c-8668-da88e81e713e" providerId="ADAL" clId="{6AF07C0A-2511-4736-B726-FC1AF0419F45}" dt="2025-05-20T16:11:49.339" v="1581" actId="465"/>
          <ac:cxnSpMkLst>
            <pc:docMk/>
            <pc:sldMk cId="1983380975" sldId="320"/>
            <ac:cxnSpMk id="30" creationId="{61ED8668-BB50-6FE3-EC08-301CD150B364}"/>
          </ac:cxnSpMkLst>
        </pc:cxnChg>
        <pc:cxnChg chg="mod">
          <ac:chgData name="김규택" userId="bb9714a7-da7a-401c-8668-da88e81e713e" providerId="ADAL" clId="{6AF07C0A-2511-4736-B726-FC1AF0419F45}" dt="2025-05-20T16:12:11.460" v="1584" actId="1076"/>
          <ac:cxnSpMkLst>
            <pc:docMk/>
            <pc:sldMk cId="1983380975" sldId="320"/>
            <ac:cxnSpMk id="31" creationId="{03232FC0-BDB0-B8CE-9DC8-F813D9BAFCEA}"/>
          </ac:cxnSpMkLst>
        </pc:cxnChg>
        <pc:cxnChg chg="add mod">
          <ac:chgData name="김규택" userId="bb9714a7-da7a-401c-8668-da88e81e713e" providerId="ADAL" clId="{6AF07C0A-2511-4736-B726-FC1AF0419F45}" dt="2025-05-20T16:13:00.194" v="1597" actId="1076"/>
          <ac:cxnSpMkLst>
            <pc:docMk/>
            <pc:sldMk cId="1983380975" sldId="320"/>
            <ac:cxnSpMk id="41" creationId="{548A80AF-D11F-5132-A6BF-A10FE34B91B2}"/>
          </ac:cxnSpMkLst>
        </pc:cxnChg>
        <pc:cxnChg chg="add mod">
          <ac:chgData name="김규택" userId="bb9714a7-da7a-401c-8668-da88e81e713e" providerId="ADAL" clId="{6AF07C0A-2511-4736-B726-FC1AF0419F45}" dt="2025-05-20T16:13:00.194" v="1597" actId="1076"/>
          <ac:cxnSpMkLst>
            <pc:docMk/>
            <pc:sldMk cId="1983380975" sldId="320"/>
            <ac:cxnSpMk id="42" creationId="{F944C60A-5669-454F-5B06-6D84A14D9F01}"/>
          </ac:cxnSpMkLst>
        </pc:cxnChg>
        <pc:cxnChg chg="add mod">
          <ac:chgData name="김규택" userId="bb9714a7-da7a-401c-8668-da88e81e713e" providerId="ADAL" clId="{6AF07C0A-2511-4736-B726-FC1AF0419F45}" dt="2025-05-20T16:13:12.130" v="1600" actId="1076"/>
          <ac:cxnSpMkLst>
            <pc:docMk/>
            <pc:sldMk cId="1983380975" sldId="320"/>
            <ac:cxnSpMk id="54" creationId="{7E7F244A-BC48-4103-FB6B-A3C977A4A124}"/>
          </ac:cxnSpMkLst>
        </pc:cxnChg>
        <pc:cxnChg chg="del mod">
          <ac:chgData name="김규택" userId="bb9714a7-da7a-401c-8668-da88e81e713e" providerId="ADAL" clId="{6AF07C0A-2511-4736-B726-FC1AF0419F45}" dt="2025-05-20T16:12:52.106" v="1594" actId="478"/>
          <ac:cxnSpMkLst>
            <pc:docMk/>
            <pc:sldMk cId="1983380975" sldId="320"/>
            <ac:cxnSpMk id="56" creationId="{0669EB3E-EE54-4413-6EAF-0294568240BF}"/>
          </ac:cxnSpMkLst>
        </pc:cxnChg>
        <pc:cxnChg chg="del mod">
          <ac:chgData name="김규택" userId="bb9714a7-da7a-401c-8668-da88e81e713e" providerId="ADAL" clId="{6AF07C0A-2511-4736-B726-FC1AF0419F45}" dt="2025-05-20T16:12:53.159" v="1595" actId="478"/>
          <ac:cxnSpMkLst>
            <pc:docMk/>
            <pc:sldMk cId="1983380975" sldId="320"/>
            <ac:cxnSpMk id="61" creationId="{ADBDB417-BCDA-45DD-4BDF-1794FC263FB4}"/>
          </ac:cxnSpMkLst>
        </pc:cxnChg>
        <pc:cxnChg chg="del">
          <ac:chgData name="김규택" userId="bb9714a7-da7a-401c-8668-da88e81e713e" providerId="ADAL" clId="{6AF07C0A-2511-4736-B726-FC1AF0419F45}" dt="2025-05-20T16:13:04.280" v="1598" actId="478"/>
          <ac:cxnSpMkLst>
            <pc:docMk/>
            <pc:sldMk cId="1983380975" sldId="320"/>
            <ac:cxnSpMk id="62" creationId="{8A30E951-09A9-918E-8AE9-CB35AF11AC1E}"/>
          </ac:cxnSpMkLst>
        </pc:cxnChg>
      </pc:sldChg>
      <pc:sldChg chg="addSp modSp add del mod">
        <pc:chgData name="김규택" userId="bb9714a7-da7a-401c-8668-da88e81e713e" providerId="ADAL" clId="{6AF07C0A-2511-4736-B726-FC1AF0419F45}" dt="2025-05-20T17:42:54.517" v="3162" actId="47"/>
        <pc:sldMkLst>
          <pc:docMk/>
          <pc:sldMk cId="1596305445" sldId="321"/>
        </pc:sldMkLst>
        <pc:spChg chg="add mod ord">
          <ac:chgData name="김규택" userId="bb9714a7-da7a-401c-8668-da88e81e713e" providerId="ADAL" clId="{6AF07C0A-2511-4736-B726-FC1AF0419F45}" dt="2025-05-20T16:19:44.145" v="1652" actId="14100"/>
          <ac:spMkLst>
            <pc:docMk/>
            <pc:sldMk cId="1596305445" sldId="321"/>
            <ac:spMk id="3" creationId="{3121C304-569F-55EC-A070-2BF6FEEA2087}"/>
          </ac:spMkLst>
        </pc:spChg>
        <pc:spChg chg="add mod ord">
          <ac:chgData name="김규택" userId="bb9714a7-da7a-401c-8668-da88e81e713e" providerId="ADAL" clId="{6AF07C0A-2511-4736-B726-FC1AF0419F45}" dt="2025-05-20T16:15:06.281" v="1617" actId="14100"/>
          <ac:spMkLst>
            <pc:docMk/>
            <pc:sldMk cId="1596305445" sldId="321"/>
            <ac:spMk id="4" creationId="{AF98E11B-4E01-E185-869C-7A04A44B3CDB}"/>
          </ac:spMkLst>
        </pc:spChg>
        <pc:spChg chg="add mod ord">
          <ac:chgData name="김규택" userId="bb9714a7-da7a-401c-8668-da88e81e713e" providerId="ADAL" clId="{6AF07C0A-2511-4736-B726-FC1AF0419F45}" dt="2025-05-20T16:15:27.432" v="1621" actId="14100"/>
          <ac:spMkLst>
            <pc:docMk/>
            <pc:sldMk cId="1596305445" sldId="321"/>
            <ac:spMk id="5" creationId="{50E10D62-A377-69E2-1811-CE163C62DDF5}"/>
          </ac:spMkLst>
        </pc:spChg>
        <pc:spChg chg="add mod">
          <ac:chgData name="김규택" userId="bb9714a7-da7a-401c-8668-da88e81e713e" providerId="ADAL" clId="{6AF07C0A-2511-4736-B726-FC1AF0419F45}" dt="2025-05-20T16:19:56.105" v="1654" actId="14100"/>
          <ac:spMkLst>
            <pc:docMk/>
            <pc:sldMk cId="1596305445" sldId="321"/>
            <ac:spMk id="7" creationId="{3E0E8368-2372-BC24-34E9-3CCD84D4AF0E}"/>
          </ac:spMkLst>
        </pc:spChg>
        <pc:spChg chg="add mod">
          <ac:chgData name="김규택" userId="bb9714a7-da7a-401c-8668-da88e81e713e" providerId="ADAL" clId="{6AF07C0A-2511-4736-B726-FC1AF0419F45}" dt="2025-05-20T16:20:01.468" v="1656" actId="14100"/>
          <ac:spMkLst>
            <pc:docMk/>
            <pc:sldMk cId="1596305445" sldId="321"/>
            <ac:spMk id="8" creationId="{B152E437-0748-A73A-73F1-A628C8CB7D78}"/>
          </ac:spMkLst>
        </pc:spChg>
        <pc:spChg chg="add mod">
          <ac:chgData name="김규택" userId="bb9714a7-da7a-401c-8668-da88e81e713e" providerId="ADAL" clId="{6AF07C0A-2511-4736-B726-FC1AF0419F45}" dt="2025-05-20T16:20:05.363" v="1658" actId="14100"/>
          <ac:spMkLst>
            <pc:docMk/>
            <pc:sldMk cId="1596305445" sldId="321"/>
            <ac:spMk id="11" creationId="{EC66BFE3-CAC8-E955-0393-DEC1CBEE0D86}"/>
          </ac:spMkLst>
        </pc:spChg>
      </pc:sldChg>
      <pc:sldChg chg="addSp modSp add del mod ord">
        <pc:chgData name="김규택" userId="bb9714a7-da7a-401c-8668-da88e81e713e" providerId="ADAL" clId="{6AF07C0A-2511-4736-B726-FC1AF0419F45}" dt="2025-05-20T17:42:54.517" v="3162" actId="47"/>
        <pc:sldMkLst>
          <pc:docMk/>
          <pc:sldMk cId="3099978939" sldId="322"/>
        </pc:sldMkLst>
        <pc:spChg chg="mod">
          <ac:chgData name="김규택" userId="bb9714a7-da7a-401c-8668-da88e81e713e" providerId="ADAL" clId="{6AF07C0A-2511-4736-B726-FC1AF0419F45}" dt="2025-05-20T16:17:08.581" v="1635" actId="14100"/>
          <ac:spMkLst>
            <pc:docMk/>
            <pc:sldMk cId="3099978939" sldId="322"/>
            <ac:spMk id="3" creationId="{09F6753C-4FE7-F675-D2FA-800A85AF29B3}"/>
          </ac:spMkLst>
        </pc:spChg>
        <pc:spChg chg="mod">
          <ac:chgData name="김규택" userId="bb9714a7-da7a-401c-8668-da88e81e713e" providerId="ADAL" clId="{6AF07C0A-2511-4736-B726-FC1AF0419F45}" dt="2025-05-20T16:15:52.340" v="1624" actId="14100"/>
          <ac:spMkLst>
            <pc:docMk/>
            <pc:sldMk cId="3099978939" sldId="322"/>
            <ac:spMk id="4" creationId="{AEC2A697-DA44-DFD9-E88E-B2AEDB60CFAE}"/>
          </ac:spMkLst>
        </pc:spChg>
        <pc:spChg chg="mod">
          <ac:chgData name="김규택" userId="bb9714a7-da7a-401c-8668-da88e81e713e" providerId="ADAL" clId="{6AF07C0A-2511-4736-B726-FC1AF0419F45}" dt="2025-05-20T16:17:53.570" v="1643" actId="14100"/>
          <ac:spMkLst>
            <pc:docMk/>
            <pc:sldMk cId="3099978939" sldId="322"/>
            <ac:spMk id="5" creationId="{2ABDCA40-71CC-ACE1-01FF-699FEDD2A6CF}"/>
          </ac:spMkLst>
        </pc:spChg>
        <pc:spChg chg="add mod">
          <ac:chgData name="김규택" userId="bb9714a7-da7a-401c-8668-da88e81e713e" providerId="ADAL" clId="{6AF07C0A-2511-4736-B726-FC1AF0419F45}" dt="2025-05-20T16:18:31.549" v="1647" actId="14100"/>
          <ac:spMkLst>
            <pc:docMk/>
            <pc:sldMk cId="3099978939" sldId="322"/>
            <ac:spMk id="7" creationId="{D8096AC1-9C24-F911-B2A9-875DA907DAC4}"/>
          </ac:spMkLst>
        </pc:spChg>
        <pc:spChg chg="add mod">
          <ac:chgData name="김규택" userId="bb9714a7-da7a-401c-8668-da88e81e713e" providerId="ADAL" clId="{6AF07C0A-2511-4736-B726-FC1AF0419F45}" dt="2025-05-20T16:17:34.084" v="1641" actId="14100"/>
          <ac:spMkLst>
            <pc:docMk/>
            <pc:sldMk cId="3099978939" sldId="322"/>
            <ac:spMk id="8" creationId="{69D870C3-2D62-93AD-FADB-4BEF88FADCAF}"/>
          </ac:spMkLst>
        </pc:spChg>
        <pc:spChg chg="add mod">
          <ac:chgData name="김규택" userId="bb9714a7-da7a-401c-8668-da88e81e713e" providerId="ADAL" clId="{6AF07C0A-2511-4736-B726-FC1AF0419F45}" dt="2025-05-20T16:18:44.037" v="1648" actId="14100"/>
          <ac:spMkLst>
            <pc:docMk/>
            <pc:sldMk cId="3099978939" sldId="322"/>
            <ac:spMk id="11" creationId="{DD239435-5EFB-D3FE-5E2F-0CF0329B7667}"/>
          </ac:spMkLst>
        </pc:spChg>
        <pc:spChg chg="add mod">
          <ac:chgData name="김규택" userId="bb9714a7-da7a-401c-8668-da88e81e713e" providerId="ADAL" clId="{6AF07C0A-2511-4736-B726-FC1AF0419F45}" dt="2025-05-20T16:21:17.654" v="1668" actId="1076"/>
          <ac:spMkLst>
            <pc:docMk/>
            <pc:sldMk cId="3099978939" sldId="322"/>
            <ac:spMk id="14" creationId="{25B0BD5A-4EC0-6384-8344-2D13B754A599}"/>
          </ac:spMkLst>
        </pc:spChg>
        <pc:spChg chg="add mod">
          <ac:chgData name="김규택" userId="bb9714a7-da7a-401c-8668-da88e81e713e" providerId="ADAL" clId="{6AF07C0A-2511-4736-B726-FC1AF0419F45}" dt="2025-05-20T16:21:02.175" v="1662" actId="14100"/>
          <ac:spMkLst>
            <pc:docMk/>
            <pc:sldMk cId="3099978939" sldId="322"/>
            <ac:spMk id="16" creationId="{B8971D1A-DC29-623F-B704-41B7C40A5380}"/>
          </ac:spMkLst>
        </pc:spChg>
      </pc:sldChg>
      <pc:sldChg chg="addSp delSp add del mod">
        <pc:chgData name="김규택" userId="bb9714a7-da7a-401c-8668-da88e81e713e" providerId="ADAL" clId="{6AF07C0A-2511-4736-B726-FC1AF0419F45}" dt="2025-05-20T17:42:54.517" v="3162" actId="47"/>
        <pc:sldMkLst>
          <pc:docMk/>
          <pc:sldMk cId="1240016389" sldId="323"/>
        </pc:sldMkLst>
        <pc:spChg chg="add del">
          <ac:chgData name="김규택" userId="bb9714a7-da7a-401c-8668-da88e81e713e" providerId="ADAL" clId="{6AF07C0A-2511-4736-B726-FC1AF0419F45}" dt="2025-05-20T16:21:32.886" v="1672" actId="478"/>
          <ac:spMkLst>
            <pc:docMk/>
            <pc:sldMk cId="1240016389" sldId="323"/>
            <ac:spMk id="4" creationId="{F11DE9B3-21D3-27A6-2927-CB8CCAA49BFE}"/>
          </ac:spMkLst>
        </pc:spChg>
        <pc:spChg chg="del">
          <ac:chgData name="김규택" userId="bb9714a7-da7a-401c-8668-da88e81e713e" providerId="ADAL" clId="{6AF07C0A-2511-4736-B726-FC1AF0419F45}" dt="2025-05-20T16:21:30.830" v="1670" actId="478"/>
          <ac:spMkLst>
            <pc:docMk/>
            <pc:sldMk cId="1240016389" sldId="323"/>
            <ac:spMk id="14" creationId="{7049A4C0-F094-49A3-55A2-5E180AC9DD1B}"/>
          </ac:spMkLst>
        </pc:spChg>
        <pc:spChg chg="del">
          <ac:chgData name="김규택" userId="bb9714a7-da7a-401c-8668-da88e81e713e" providerId="ADAL" clId="{6AF07C0A-2511-4736-B726-FC1AF0419F45}" dt="2025-05-20T16:21:34.800" v="1673" actId="478"/>
          <ac:spMkLst>
            <pc:docMk/>
            <pc:sldMk cId="1240016389" sldId="323"/>
            <ac:spMk id="16" creationId="{D94291FB-46BD-D85F-5F21-C08C2EF12B54}"/>
          </ac:spMkLst>
        </pc:spChg>
      </pc:sldChg>
      <pc:sldChg chg="addSp delSp modSp add del mod ord">
        <pc:chgData name="김규택" userId="bb9714a7-da7a-401c-8668-da88e81e713e" providerId="ADAL" clId="{6AF07C0A-2511-4736-B726-FC1AF0419F45}" dt="2025-05-20T17:42:54.517" v="3162" actId="47"/>
        <pc:sldMkLst>
          <pc:docMk/>
          <pc:sldMk cId="2705860226" sldId="324"/>
        </pc:sldMkLst>
        <pc:spChg chg="mod">
          <ac:chgData name="김규택" userId="bb9714a7-da7a-401c-8668-da88e81e713e" providerId="ADAL" clId="{6AF07C0A-2511-4736-B726-FC1AF0419F45}" dt="2025-05-20T16:34:05.394" v="1984" actId="14100"/>
          <ac:spMkLst>
            <pc:docMk/>
            <pc:sldMk cId="2705860226" sldId="324"/>
            <ac:spMk id="3" creationId="{DEDC5EF5-47F1-BA86-922A-080C21550E05}"/>
          </ac:spMkLst>
        </pc:spChg>
        <pc:spChg chg="mod">
          <ac:chgData name="김규택" userId="bb9714a7-da7a-401c-8668-da88e81e713e" providerId="ADAL" clId="{6AF07C0A-2511-4736-B726-FC1AF0419F45}" dt="2025-05-20T16:34:01.401" v="1983" actId="1076"/>
          <ac:spMkLst>
            <pc:docMk/>
            <pc:sldMk cId="2705860226" sldId="324"/>
            <ac:spMk id="4" creationId="{D5986581-DBCA-8810-A412-4FFEFDE40469}"/>
          </ac:spMkLst>
        </pc:spChg>
        <pc:spChg chg="mod">
          <ac:chgData name="김규택" userId="bb9714a7-da7a-401c-8668-da88e81e713e" providerId="ADAL" clId="{6AF07C0A-2511-4736-B726-FC1AF0419F45}" dt="2025-05-20T16:28:49.531" v="1848" actId="14100"/>
          <ac:spMkLst>
            <pc:docMk/>
            <pc:sldMk cId="2705860226" sldId="324"/>
            <ac:spMk id="5" creationId="{796AA946-E71D-BA75-4DA6-24875DA6C821}"/>
          </ac:spMkLst>
        </pc:spChg>
        <pc:spChg chg="mod">
          <ac:chgData name="김규택" userId="bb9714a7-da7a-401c-8668-da88e81e713e" providerId="ADAL" clId="{6AF07C0A-2511-4736-B726-FC1AF0419F45}" dt="2025-05-20T17:27:49.116" v="3158" actId="20577"/>
          <ac:spMkLst>
            <pc:docMk/>
            <pc:sldMk cId="2705860226" sldId="324"/>
            <ac:spMk id="7" creationId="{B3AE7F63-8FBC-214F-FC53-7C560E6A9E6A}"/>
          </ac:spMkLst>
        </pc:spChg>
        <pc:spChg chg="add mod">
          <ac:chgData name="김규택" userId="bb9714a7-da7a-401c-8668-da88e81e713e" providerId="ADAL" clId="{6AF07C0A-2511-4736-B726-FC1AF0419F45}" dt="2025-05-20T16:24:17.291" v="1739" actId="164"/>
          <ac:spMkLst>
            <pc:docMk/>
            <pc:sldMk cId="2705860226" sldId="324"/>
            <ac:spMk id="17" creationId="{238D6B5B-41A6-ECFD-C38D-5BF8A41EDD6D}"/>
          </ac:spMkLst>
        </pc:spChg>
        <pc:spChg chg="add mod">
          <ac:chgData name="김규택" userId="bb9714a7-da7a-401c-8668-da88e81e713e" providerId="ADAL" clId="{6AF07C0A-2511-4736-B726-FC1AF0419F45}" dt="2025-05-20T16:24:17.291" v="1739" actId="164"/>
          <ac:spMkLst>
            <pc:docMk/>
            <pc:sldMk cId="2705860226" sldId="324"/>
            <ac:spMk id="19" creationId="{6695E5E3-FF14-C4FE-F8A2-75CCAED2DD79}"/>
          </ac:spMkLst>
        </pc:spChg>
        <pc:spChg chg="add mod">
          <ac:chgData name="김규택" userId="bb9714a7-da7a-401c-8668-da88e81e713e" providerId="ADAL" clId="{6AF07C0A-2511-4736-B726-FC1AF0419F45}" dt="2025-05-20T16:25:32.667" v="1759" actId="20577"/>
          <ac:spMkLst>
            <pc:docMk/>
            <pc:sldMk cId="2705860226" sldId="324"/>
            <ac:spMk id="20" creationId="{EFC4107A-EED4-076B-AB95-FA2315AE68ED}"/>
          </ac:spMkLst>
        </pc:spChg>
        <pc:spChg chg="mod">
          <ac:chgData name="김규택" userId="bb9714a7-da7a-401c-8668-da88e81e713e" providerId="ADAL" clId="{6AF07C0A-2511-4736-B726-FC1AF0419F45}" dt="2025-05-20T16:24:18.222" v="1740"/>
          <ac:spMkLst>
            <pc:docMk/>
            <pc:sldMk cId="2705860226" sldId="324"/>
            <ac:spMk id="25" creationId="{78AEBEF4-57AD-279A-A087-34D86A7BE419}"/>
          </ac:spMkLst>
        </pc:spChg>
        <pc:spChg chg="mod">
          <ac:chgData name="김규택" userId="bb9714a7-da7a-401c-8668-da88e81e713e" providerId="ADAL" clId="{6AF07C0A-2511-4736-B726-FC1AF0419F45}" dt="2025-05-20T16:24:18.222" v="1740"/>
          <ac:spMkLst>
            <pc:docMk/>
            <pc:sldMk cId="2705860226" sldId="324"/>
            <ac:spMk id="26" creationId="{1E7D2016-AF91-6A33-C80D-89B8B6088E32}"/>
          </ac:spMkLst>
        </pc:spChg>
        <pc:spChg chg="mod">
          <ac:chgData name="김규택" userId="bb9714a7-da7a-401c-8668-da88e81e713e" providerId="ADAL" clId="{6AF07C0A-2511-4736-B726-FC1AF0419F45}" dt="2025-05-20T16:24:18.222" v="1740"/>
          <ac:spMkLst>
            <pc:docMk/>
            <pc:sldMk cId="2705860226" sldId="324"/>
            <ac:spMk id="28" creationId="{BD084DCF-80DA-C963-D401-B4C8DA064CAD}"/>
          </ac:spMkLst>
        </pc:spChg>
        <pc:spChg chg="mod">
          <ac:chgData name="김규택" userId="bb9714a7-da7a-401c-8668-da88e81e713e" providerId="ADAL" clId="{6AF07C0A-2511-4736-B726-FC1AF0419F45}" dt="2025-05-20T16:24:30.240" v="1742"/>
          <ac:spMkLst>
            <pc:docMk/>
            <pc:sldMk cId="2705860226" sldId="324"/>
            <ac:spMk id="32" creationId="{9E9D6DED-3224-BBC4-7FF3-7E389664A65C}"/>
          </ac:spMkLst>
        </pc:spChg>
        <pc:spChg chg="mod">
          <ac:chgData name="김규택" userId="bb9714a7-da7a-401c-8668-da88e81e713e" providerId="ADAL" clId="{6AF07C0A-2511-4736-B726-FC1AF0419F45}" dt="2025-05-20T16:47:30.335" v="2185" actId="20577"/>
          <ac:spMkLst>
            <pc:docMk/>
            <pc:sldMk cId="2705860226" sldId="324"/>
            <ac:spMk id="34" creationId="{6B484F9E-6C80-9F2D-669D-DAE8E719EFB0}"/>
          </ac:spMkLst>
        </pc:spChg>
        <pc:spChg chg="mod">
          <ac:chgData name="김규택" userId="bb9714a7-da7a-401c-8668-da88e81e713e" providerId="ADAL" clId="{6AF07C0A-2511-4736-B726-FC1AF0419F45}" dt="2025-05-20T17:01:42.054" v="2478" actId="20577"/>
          <ac:spMkLst>
            <pc:docMk/>
            <pc:sldMk cId="2705860226" sldId="324"/>
            <ac:spMk id="35" creationId="{F98D414C-D651-39AE-A4C1-B50817687A03}"/>
          </ac:spMkLst>
        </pc:spChg>
        <pc:spChg chg="mod">
          <ac:chgData name="김규택" userId="bb9714a7-da7a-401c-8668-da88e81e713e" providerId="ADAL" clId="{6AF07C0A-2511-4736-B726-FC1AF0419F45}" dt="2025-05-20T17:05:41.409" v="2594" actId="20577"/>
          <ac:spMkLst>
            <pc:docMk/>
            <pc:sldMk cId="2705860226" sldId="324"/>
            <ac:spMk id="38" creationId="{84FB0196-41FC-B46C-7FEC-9C35B651AED5}"/>
          </ac:spMkLst>
        </pc:spChg>
        <pc:spChg chg="mod">
          <ac:chgData name="김규택" userId="bb9714a7-da7a-401c-8668-da88e81e713e" providerId="ADAL" clId="{6AF07C0A-2511-4736-B726-FC1AF0419F45}" dt="2025-05-20T17:02:36.464" v="2549" actId="20577"/>
          <ac:spMkLst>
            <pc:docMk/>
            <pc:sldMk cId="2705860226" sldId="324"/>
            <ac:spMk id="39" creationId="{4781C3A3-4174-1936-76CD-6DE6B6459BD4}"/>
          </ac:spMkLst>
        </pc:spChg>
        <pc:spChg chg="mod">
          <ac:chgData name="김규택" userId="bb9714a7-da7a-401c-8668-da88e81e713e" providerId="ADAL" clId="{6AF07C0A-2511-4736-B726-FC1AF0419F45}" dt="2025-05-20T16:55:49.903" v="2358" actId="20577"/>
          <ac:spMkLst>
            <pc:docMk/>
            <pc:sldMk cId="2705860226" sldId="324"/>
            <ac:spMk id="40" creationId="{50BF9E13-BDF3-BA87-6F2B-328A844D4CDC}"/>
          </ac:spMkLst>
        </pc:spChg>
        <pc:spChg chg="mod">
          <ac:chgData name="김규택" userId="bb9714a7-da7a-401c-8668-da88e81e713e" providerId="ADAL" clId="{6AF07C0A-2511-4736-B726-FC1AF0419F45}" dt="2025-05-20T17:16:18.029" v="2964" actId="20577"/>
          <ac:spMkLst>
            <pc:docMk/>
            <pc:sldMk cId="2705860226" sldId="324"/>
            <ac:spMk id="43" creationId="{E4EC9AA5-DD39-CB99-D114-9B4FDB562AF2}"/>
          </ac:spMkLst>
        </pc:spChg>
        <pc:spChg chg="mod">
          <ac:chgData name="김규택" userId="bb9714a7-da7a-401c-8668-da88e81e713e" providerId="ADAL" clId="{6AF07C0A-2511-4736-B726-FC1AF0419F45}" dt="2025-05-20T16:54:36.869" v="2345" actId="20577"/>
          <ac:spMkLst>
            <pc:docMk/>
            <pc:sldMk cId="2705860226" sldId="324"/>
            <ac:spMk id="44" creationId="{625228D5-5A6F-0324-B195-EF33FB22C9CA}"/>
          </ac:spMkLst>
        </pc:spChg>
        <pc:spChg chg="mod">
          <ac:chgData name="김규택" userId="bb9714a7-da7a-401c-8668-da88e81e713e" providerId="ADAL" clId="{6AF07C0A-2511-4736-B726-FC1AF0419F45}" dt="2025-05-20T16:33:39.273" v="1981" actId="1076"/>
          <ac:spMkLst>
            <pc:docMk/>
            <pc:sldMk cId="2705860226" sldId="324"/>
            <ac:spMk id="52" creationId="{6181257E-FE0D-8384-2A9B-F61FDB25FCC0}"/>
          </ac:spMkLst>
        </pc:spChg>
        <pc:spChg chg="mod">
          <ac:chgData name="김규택" userId="bb9714a7-da7a-401c-8668-da88e81e713e" providerId="ADAL" clId="{6AF07C0A-2511-4736-B726-FC1AF0419F45}" dt="2025-05-20T16:24:30.240" v="1742"/>
          <ac:spMkLst>
            <pc:docMk/>
            <pc:sldMk cId="2705860226" sldId="324"/>
            <ac:spMk id="56" creationId="{6F6FFB7E-6043-BE4A-CAF6-429FCA3DD4E7}"/>
          </ac:spMkLst>
        </pc:spChg>
        <pc:spChg chg="mod">
          <ac:chgData name="김규택" userId="bb9714a7-da7a-401c-8668-da88e81e713e" providerId="ADAL" clId="{6AF07C0A-2511-4736-B726-FC1AF0419F45}" dt="2025-05-20T16:53:02.579" v="2301" actId="20577"/>
          <ac:spMkLst>
            <pc:docMk/>
            <pc:sldMk cId="2705860226" sldId="324"/>
            <ac:spMk id="59" creationId="{E7C9E5CF-165D-8D69-B508-ACD207DBD549}"/>
          </ac:spMkLst>
        </pc:spChg>
        <pc:spChg chg="mod">
          <ac:chgData name="김규택" userId="bb9714a7-da7a-401c-8668-da88e81e713e" providerId="ADAL" clId="{6AF07C0A-2511-4736-B726-FC1AF0419F45}" dt="2025-05-20T16:24:30.240" v="1742"/>
          <ac:spMkLst>
            <pc:docMk/>
            <pc:sldMk cId="2705860226" sldId="324"/>
            <ac:spMk id="61" creationId="{146CDB41-DD35-BF89-9F76-1AD42C5252D0}"/>
          </ac:spMkLst>
        </pc:spChg>
        <pc:spChg chg="mod">
          <ac:chgData name="김규택" userId="bb9714a7-da7a-401c-8668-da88e81e713e" providerId="ADAL" clId="{6AF07C0A-2511-4736-B726-FC1AF0419F45}" dt="2025-05-20T16:24:54.636" v="1746"/>
          <ac:spMkLst>
            <pc:docMk/>
            <pc:sldMk cId="2705860226" sldId="324"/>
            <ac:spMk id="63" creationId="{B3494EA3-587E-E974-FDFA-4E95D8D235BA}"/>
          </ac:spMkLst>
        </pc:spChg>
        <pc:spChg chg="mod">
          <ac:chgData name="김규택" userId="bb9714a7-da7a-401c-8668-da88e81e713e" providerId="ADAL" clId="{6AF07C0A-2511-4736-B726-FC1AF0419F45}" dt="2025-05-20T16:24:54.636" v="1746"/>
          <ac:spMkLst>
            <pc:docMk/>
            <pc:sldMk cId="2705860226" sldId="324"/>
            <ac:spMk id="65" creationId="{C05E3C3A-E275-AF2F-BB7D-0E9A0A811DAD}"/>
          </ac:spMkLst>
        </pc:spChg>
        <pc:spChg chg="mod">
          <ac:chgData name="김규택" userId="bb9714a7-da7a-401c-8668-da88e81e713e" providerId="ADAL" clId="{6AF07C0A-2511-4736-B726-FC1AF0419F45}" dt="2025-05-20T16:24:54.636" v="1746"/>
          <ac:spMkLst>
            <pc:docMk/>
            <pc:sldMk cId="2705860226" sldId="324"/>
            <ac:spMk id="66" creationId="{E0A93D45-B9DF-1713-BBBC-D6017651E96A}"/>
          </ac:spMkLst>
        </pc:spChg>
        <pc:spChg chg="add del mod ord">
          <ac:chgData name="김규택" userId="bb9714a7-da7a-401c-8668-da88e81e713e" providerId="ADAL" clId="{6AF07C0A-2511-4736-B726-FC1AF0419F45}" dt="2025-05-20T16:26:35.484" v="1820" actId="478"/>
          <ac:spMkLst>
            <pc:docMk/>
            <pc:sldMk cId="2705860226" sldId="324"/>
            <ac:spMk id="67" creationId="{B21CB5F9-481D-C828-7CB2-33FB70AF94EC}"/>
          </ac:spMkLst>
        </pc:spChg>
        <pc:spChg chg="add mod ord">
          <ac:chgData name="김규택" userId="bb9714a7-da7a-401c-8668-da88e81e713e" providerId="ADAL" clId="{6AF07C0A-2511-4736-B726-FC1AF0419F45}" dt="2025-05-20T16:31:32.360" v="1953" actId="164"/>
          <ac:spMkLst>
            <pc:docMk/>
            <pc:sldMk cId="2705860226" sldId="324"/>
            <ac:spMk id="70" creationId="{9E75494A-F6D2-21EF-02F3-7B128D0A92B1}"/>
          </ac:spMkLst>
        </pc:spChg>
        <pc:spChg chg="add del mod">
          <ac:chgData name="김규택" userId="bb9714a7-da7a-401c-8668-da88e81e713e" providerId="ADAL" clId="{6AF07C0A-2511-4736-B726-FC1AF0419F45}" dt="2025-05-20T16:28:00.049" v="1839" actId="478"/>
          <ac:spMkLst>
            <pc:docMk/>
            <pc:sldMk cId="2705860226" sldId="324"/>
            <ac:spMk id="71" creationId="{EC7EC606-7F00-9726-518A-B65FF60CEA69}"/>
          </ac:spMkLst>
        </pc:spChg>
        <pc:spChg chg="add mod">
          <ac:chgData name="김규택" userId="bb9714a7-da7a-401c-8668-da88e81e713e" providerId="ADAL" clId="{6AF07C0A-2511-4736-B726-FC1AF0419F45}" dt="2025-05-20T16:31:32.360" v="1953" actId="164"/>
          <ac:spMkLst>
            <pc:docMk/>
            <pc:sldMk cId="2705860226" sldId="324"/>
            <ac:spMk id="72" creationId="{9CF33774-EED0-50DB-00AE-2DFA3B45995B}"/>
          </ac:spMkLst>
        </pc:spChg>
        <pc:spChg chg="add mod ord">
          <ac:chgData name="김규택" userId="bb9714a7-da7a-401c-8668-da88e81e713e" providerId="ADAL" clId="{6AF07C0A-2511-4736-B726-FC1AF0419F45}" dt="2025-05-20T16:44:33.914" v="2115" actId="166"/>
          <ac:spMkLst>
            <pc:docMk/>
            <pc:sldMk cId="2705860226" sldId="324"/>
            <ac:spMk id="73" creationId="{B609F141-629C-EADD-151B-A05B6A884C21}"/>
          </ac:spMkLst>
        </pc:spChg>
        <pc:spChg chg="add mod ord">
          <ac:chgData name="김규택" userId="bb9714a7-da7a-401c-8668-da88e81e713e" providerId="ADAL" clId="{6AF07C0A-2511-4736-B726-FC1AF0419F45}" dt="2025-05-20T16:47:46.679" v="2193" actId="20577"/>
          <ac:spMkLst>
            <pc:docMk/>
            <pc:sldMk cId="2705860226" sldId="324"/>
            <ac:spMk id="74" creationId="{EAA3A436-40DD-E1C4-B5C3-76364AF4155E}"/>
          </ac:spMkLst>
        </pc:spChg>
        <pc:spChg chg="mod">
          <ac:chgData name="김규택" userId="bb9714a7-da7a-401c-8668-da88e81e713e" providerId="ADAL" clId="{6AF07C0A-2511-4736-B726-FC1AF0419F45}" dt="2025-05-20T16:31:34.906" v="1954"/>
          <ac:spMkLst>
            <pc:docMk/>
            <pc:sldMk cId="2705860226" sldId="324"/>
            <ac:spMk id="77" creationId="{1FAEE0A2-880B-E93C-DDA8-FA11EB4F2CA7}"/>
          </ac:spMkLst>
        </pc:spChg>
        <pc:spChg chg="mod">
          <ac:chgData name="김규택" userId="bb9714a7-da7a-401c-8668-da88e81e713e" providerId="ADAL" clId="{6AF07C0A-2511-4736-B726-FC1AF0419F45}" dt="2025-05-20T16:56:27.418" v="2359" actId="255"/>
          <ac:spMkLst>
            <pc:docMk/>
            <pc:sldMk cId="2705860226" sldId="324"/>
            <ac:spMk id="78" creationId="{E947AECE-ECF8-2462-6633-5EC76FD071C3}"/>
          </ac:spMkLst>
        </pc:spChg>
        <pc:spChg chg="mod">
          <ac:chgData name="김규택" userId="bb9714a7-da7a-401c-8668-da88e81e713e" providerId="ADAL" clId="{6AF07C0A-2511-4736-B726-FC1AF0419F45}" dt="2025-05-20T16:31:34.906" v="1954"/>
          <ac:spMkLst>
            <pc:docMk/>
            <pc:sldMk cId="2705860226" sldId="324"/>
            <ac:spMk id="79" creationId="{7958567B-C7AB-643C-BC23-0E0E7C511A63}"/>
          </ac:spMkLst>
        </pc:spChg>
        <pc:spChg chg="mod">
          <ac:chgData name="김규택" userId="bb9714a7-da7a-401c-8668-da88e81e713e" providerId="ADAL" clId="{6AF07C0A-2511-4736-B726-FC1AF0419F45}" dt="2025-05-20T17:07:42.282" v="2700" actId="20577"/>
          <ac:spMkLst>
            <pc:docMk/>
            <pc:sldMk cId="2705860226" sldId="324"/>
            <ac:spMk id="80" creationId="{F18A9131-6D40-9510-8A8A-C98AA79E2964}"/>
          </ac:spMkLst>
        </pc:spChg>
        <pc:spChg chg="mod">
          <ac:chgData name="김규택" userId="bb9714a7-da7a-401c-8668-da88e81e713e" providerId="ADAL" clId="{6AF07C0A-2511-4736-B726-FC1AF0419F45}" dt="2025-05-20T16:31:48.876" v="1956"/>
          <ac:spMkLst>
            <pc:docMk/>
            <pc:sldMk cId="2705860226" sldId="324"/>
            <ac:spMk id="82" creationId="{905F7428-0B57-6256-93DE-4C2A2A7B780A}"/>
          </ac:spMkLst>
        </pc:spChg>
        <pc:spChg chg="mod">
          <ac:chgData name="김규택" userId="bb9714a7-da7a-401c-8668-da88e81e713e" providerId="ADAL" clId="{6AF07C0A-2511-4736-B726-FC1AF0419F45}" dt="2025-05-20T16:31:48.876" v="1956"/>
          <ac:spMkLst>
            <pc:docMk/>
            <pc:sldMk cId="2705860226" sldId="324"/>
            <ac:spMk id="83" creationId="{7795F4D8-CE34-576B-A2B5-A3D6217A9377}"/>
          </ac:spMkLst>
        </pc:spChg>
        <pc:spChg chg="mod">
          <ac:chgData name="김규택" userId="bb9714a7-da7a-401c-8668-da88e81e713e" providerId="ADAL" clId="{6AF07C0A-2511-4736-B726-FC1AF0419F45}" dt="2025-05-20T16:56:27.418" v="2359" actId="255"/>
          <ac:spMkLst>
            <pc:docMk/>
            <pc:sldMk cId="2705860226" sldId="324"/>
            <ac:spMk id="84" creationId="{B0198A95-3B51-EB05-1C1A-026D4D2B296A}"/>
          </ac:spMkLst>
        </pc:spChg>
        <pc:spChg chg="mod">
          <ac:chgData name="김규택" userId="bb9714a7-da7a-401c-8668-da88e81e713e" providerId="ADAL" clId="{6AF07C0A-2511-4736-B726-FC1AF0419F45}" dt="2025-05-20T17:07:46.816" v="2704" actId="20577"/>
          <ac:spMkLst>
            <pc:docMk/>
            <pc:sldMk cId="2705860226" sldId="324"/>
            <ac:spMk id="85" creationId="{13B2EEB0-6BBD-8635-045E-41F21BE8CCAE}"/>
          </ac:spMkLst>
        </pc:spChg>
        <pc:spChg chg="mod topLvl">
          <ac:chgData name="김규택" userId="bb9714a7-da7a-401c-8668-da88e81e713e" providerId="ADAL" clId="{6AF07C0A-2511-4736-B726-FC1AF0419F45}" dt="2025-05-20T16:33:14.408" v="1977" actId="164"/>
          <ac:spMkLst>
            <pc:docMk/>
            <pc:sldMk cId="2705860226" sldId="324"/>
            <ac:spMk id="87" creationId="{BC6A35A9-18A8-B1E8-D2F0-DBAB6EA51601}"/>
          </ac:spMkLst>
        </pc:spChg>
        <pc:spChg chg="mod topLvl">
          <ac:chgData name="김규택" userId="bb9714a7-da7a-401c-8668-da88e81e713e" providerId="ADAL" clId="{6AF07C0A-2511-4736-B726-FC1AF0419F45}" dt="2025-05-20T16:56:27.418" v="2359" actId="255"/>
          <ac:spMkLst>
            <pc:docMk/>
            <pc:sldMk cId="2705860226" sldId="324"/>
            <ac:spMk id="88" creationId="{1EA64732-34E5-0BFC-4600-20FDDA347B82}"/>
          </ac:spMkLst>
        </pc:spChg>
        <pc:spChg chg="mod topLvl">
          <ac:chgData name="김규택" userId="bb9714a7-da7a-401c-8668-da88e81e713e" providerId="ADAL" clId="{6AF07C0A-2511-4736-B726-FC1AF0419F45}" dt="2025-05-20T16:33:14.408" v="1977" actId="164"/>
          <ac:spMkLst>
            <pc:docMk/>
            <pc:sldMk cId="2705860226" sldId="324"/>
            <ac:spMk id="89" creationId="{455E769D-B993-A26F-36B3-97B9D98CEC57}"/>
          </ac:spMkLst>
        </pc:spChg>
        <pc:spChg chg="mod topLvl">
          <ac:chgData name="김규택" userId="bb9714a7-da7a-401c-8668-da88e81e713e" providerId="ADAL" clId="{6AF07C0A-2511-4736-B726-FC1AF0419F45}" dt="2025-05-20T17:17:34.064" v="2991" actId="20577"/>
          <ac:spMkLst>
            <pc:docMk/>
            <pc:sldMk cId="2705860226" sldId="324"/>
            <ac:spMk id="90" creationId="{04EF8299-3F9D-0005-395C-679BA6C8DB87}"/>
          </ac:spMkLst>
        </pc:spChg>
        <pc:spChg chg="mod topLvl">
          <ac:chgData name="김규택" userId="bb9714a7-da7a-401c-8668-da88e81e713e" providerId="ADAL" clId="{6AF07C0A-2511-4736-B726-FC1AF0419F45}" dt="2025-05-20T16:37:28.128" v="2041" actId="164"/>
          <ac:spMkLst>
            <pc:docMk/>
            <pc:sldMk cId="2705860226" sldId="324"/>
            <ac:spMk id="94" creationId="{32B5E2D4-291B-93E6-AB63-AC2F99672DA2}"/>
          </ac:spMkLst>
        </pc:spChg>
        <pc:spChg chg="mod topLvl">
          <ac:chgData name="김규택" userId="bb9714a7-da7a-401c-8668-da88e81e713e" providerId="ADAL" clId="{6AF07C0A-2511-4736-B726-FC1AF0419F45}" dt="2025-05-20T16:56:27.418" v="2359" actId="255"/>
          <ac:spMkLst>
            <pc:docMk/>
            <pc:sldMk cId="2705860226" sldId="324"/>
            <ac:spMk id="95" creationId="{DF47B47F-F695-1F9E-79A4-9E057B2A90BE}"/>
          </ac:spMkLst>
        </pc:spChg>
        <pc:spChg chg="mod topLvl">
          <ac:chgData name="김규택" userId="bb9714a7-da7a-401c-8668-da88e81e713e" providerId="ADAL" clId="{6AF07C0A-2511-4736-B726-FC1AF0419F45}" dt="2025-05-20T16:37:28.128" v="2041" actId="164"/>
          <ac:spMkLst>
            <pc:docMk/>
            <pc:sldMk cId="2705860226" sldId="324"/>
            <ac:spMk id="96" creationId="{16006CED-D907-F81C-A007-B3C9437CDFE4}"/>
          </ac:spMkLst>
        </pc:spChg>
        <pc:spChg chg="mod topLvl">
          <ac:chgData name="김규택" userId="bb9714a7-da7a-401c-8668-da88e81e713e" providerId="ADAL" clId="{6AF07C0A-2511-4736-B726-FC1AF0419F45}" dt="2025-05-20T17:13:11.861" v="2891" actId="20577"/>
          <ac:spMkLst>
            <pc:docMk/>
            <pc:sldMk cId="2705860226" sldId="324"/>
            <ac:spMk id="97" creationId="{A26C08B4-896B-D4DF-EC92-7B50A28894CC}"/>
          </ac:spMkLst>
        </pc:spChg>
        <pc:spChg chg="add mod">
          <ac:chgData name="김규택" userId="bb9714a7-da7a-401c-8668-da88e81e713e" providerId="ADAL" clId="{6AF07C0A-2511-4736-B726-FC1AF0419F45}" dt="2025-05-20T16:56:27.418" v="2359" actId="255"/>
          <ac:spMkLst>
            <pc:docMk/>
            <pc:sldMk cId="2705860226" sldId="324"/>
            <ac:spMk id="98" creationId="{8B8EC861-B303-0BD5-3B4A-A1D251C85B85}"/>
          </ac:spMkLst>
        </pc:spChg>
        <pc:spChg chg="add mod">
          <ac:chgData name="김규택" userId="bb9714a7-da7a-401c-8668-da88e81e713e" providerId="ADAL" clId="{6AF07C0A-2511-4736-B726-FC1AF0419F45}" dt="2025-05-20T16:37:13.355" v="2038" actId="164"/>
          <ac:spMkLst>
            <pc:docMk/>
            <pc:sldMk cId="2705860226" sldId="324"/>
            <ac:spMk id="99" creationId="{67D9D920-AAED-4721-DA7E-D65A80DFC5E2}"/>
          </ac:spMkLst>
        </pc:spChg>
        <pc:spChg chg="add mod">
          <ac:chgData name="김규택" userId="bb9714a7-da7a-401c-8668-da88e81e713e" providerId="ADAL" clId="{6AF07C0A-2511-4736-B726-FC1AF0419F45}" dt="2025-05-20T16:37:13.355" v="2038" actId="164"/>
          <ac:spMkLst>
            <pc:docMk/>
            <pc:sldMk cId="2705860226" sldId="324"/>
            <ac:spMk id="100" creationId="{295FD982-73D2-40D0-5464-C0B41DB64575}"/>
          </ac:spMkLst>
        </pc:spChg>
        <pc:spChg chg="add mod">
          <ac:chgData name="김규택" userId="bb9714a7-da7a-401c-8668-da88e81e713e" providerId="ADAL" clId="{6AF07C0A-2511-4736-B726-FC1AF0419F45}" dt="2025-05-20T17:09:01.157" v="2735" actId="20577"/>
          <ac:spMkLst>
            <pc:docMk/>
            <pc:sldMk cId="2705860226" sldId="324"/>
            <ac:spMk id="101" creationId="{773F42B1-869F-0749-42ED-62B8F624BE52}"/>
          </ac:spMkLst>
        </pc:spChg>
        <pc:spChg chg="add mod">
          <ac:chgData name="김규택" userId="bb9714a7-da7a-401c-8668-da88e81e713e" providerId="ADAL" clId="{6AF07C0A-2511-4736-B726-FC1AF0419F45}" dt="2025-05-20T16:37:34.845" v="2042" actId="164"/>
          <ac:spMkLst>
            <pc:docMk/>
            <pc:sldMk cId="2705860226" sldId="324"/>
            <ac:spMk id="102" creationId="{83426496-C635-FBDB-DB8B-43703224B26B}"/>
          </ac:spMkLst>
        </pc:spChg>
        <pc:spChg chg="add mod">
          <ac:chgData name="김규택" userId="bb9714a7-da7a-401c-8668-da88e81e713e" providerId="ADAL" clId="{6AF07C0A-2511-4736-B726-FC1AF0419F45}" dt="2025-05-20T16:56:27.418" v="2359" actId="255"/>
          <ac:spMkLst>
            <pc:docMk/>
            <pc:sldMk cId="2705860226" sldId="324"/>
            <ac:spMk id="103" creationId="{A2D8F4F0-43C7-11B9-DA16-2FB0213B99C1}"/>
          </ac:spMkLst>
        </pc:spChg>
        <pc:spChg chg="add mod">
          <ac:chgData name="김규택" userId="bb9714a7-da7a-401c-8668-da88e81e713e" providerId="ADAL" clId="{6AF07C0A-2511-4736-B726-FC1AF0419F45}" dt="2025-05-20T16:37:34.845" v="2042" actId="164"/>
          <ac:spMkLst>
            <pc:docMk/>
            <pc:sldMk cId="2705860226" sldId="324"/>
            <ac:spMk id="104" creationId="{E51E3A50-2986-9BEB-6A66-BE0347502876}"/>
          </ac:spMkLst>
        </pc:spChg>
        <pc:spChg chg="add mod">
          <ac:chgData name="김규택" userId="bb9714a7-da7a-401c-8668-da88e81e713e" providerId="ADAL" clId="{6AF07C0A-2511-4736-B726-FC1AF0419F45}" dt="2025-05-20T17:08:58.977" v="2733" actId="20577"/>
          <ac:spMkLst>
            <pc:docMk/>
            <pc:sldMk cId="2705860226" sldId="324"/>
            <ac:spMk id="105" creationId="{949B5A46-AF8E-3565-0650-8175BB5C8545}"/>
          </ac:spMkLst>
        </pc:spChg>
        <pc:spChg chg="add del mod">
          <ac:chgData name="김규택" userId="bb9714a7-da7a-401c-8668-da88e81e713e" providerId="ADAL" clId="{6AF07C0A-2511-4736-B726-FC1AF0419F45}" dt="2025-05-20T16:36:10.312" v="2004" actId="478"/>
          <ac:spMkLst>
            <pc:docMk/>
            <pc:sldMk cId="2705860226" sldId="324"/>
            <ac:spMk id="106" creationId="{92F668D3-FFBC-2A44-0FE2-2A4E1F09FFAD}"/>
          </ac:spMkLst>
        </pc:spChg>
        <pc:spChg chg="add mod">
          <ac:chgData name="김규택" userId="bb9714a7-da7a-401c-8668-da88e81e713e" providerId="ADAL" clId="{6AF07C0A-2511-4736-B726-FC1AF0419F45}" dt="2025-05-20T16:51:54.512" v="2247" actId="404"/>
          <ac:spMkLst>
            <pc:docMk/>
            <pc:sldMk cId="2705860226" sldId="324"/>
            <ac:spMk id="107" creationId="{8AF1EA06-19ED-E453-2D2E-D8FE8F905368}"/>
          </ac:spMkLst>
        </pc:spChg>
        <pc:spChg chg="add del mod">
          <ac:chgData name="김규택" userId="bb9714a7-da7a-401c-8668-da88e81e713e" providerId="ADAL" clId="{6AF07C0A-2511-4736-B726-FC1AF0419F45}" dt="2025-05-20T16:36:11.899" v="2005" actId="478"/>
          <ac:spMkLst>
            <pc:docMk/>
            <pc:sldMk cId="2705860226" sldId="324"/>
            <ac:spMk id="108" creationId="{07C35018-E34F-FDAC-F0C4-D1B47B53E5E0}"/>
          </ac:spMkLst>
        </pc:spChg>
        <pc:spChg chg="add mod">
          <ac:chgData name="김규택" userId="bb9714a7-da7a-401c-8668-da88e81e713e" providerId="ADAL" clId="{6AF07C0A-2511-4736-B726-FC1AF0419F45}" dt="2025-05-20T16:51:54.512" v="2247" actId="404"/>
          <ac:spMkLst>
            <pc:docMk/>
            <pc:sldMk cId="2705860226" sldId="324"/>
            <ac:spMk id="109" creationId="{173B29C7-A90B-FF9F-8887-92AA906D4929}"/>
          </ac:spMkLst>
        </pc:spChg>
        <pc:spChg chg="mod">
          <ac:chgData name="김규택" userId="bb9714a7-da7a-401c-8668-da88e81e713e" providerId="ADAL" clId="{6AF07C0A-2511-4736-B726-FC1AF0419F45}" dt="2025-05-20T16:38:02.241" v="2053"/>
          <ac:spMkLst>
            <pc:docMk/>
            <pc:sldMk cId="2705860226" sldId="324"/>
            <ac:spMk id="116" creationId="{D19EBC40-8594-26F8-A6FE-38F57D98BDE1}"/>
          </ac:spMkLst>
        </pc:spChg>
        <pc:spChg chg="mod">
          <ac:chgData name="김규택" userId="bb9714a7-da7a-401c-8668-da88e81e713e" providerId="ADAL" clId="{6AF07C0A-2511-4736-B726-FC1AF0419F45}" dt="2025-05-20T17:10:08.961" v="2766" actId="20577"/>
          <ac:spMkLst>
            <pc:docMk/>
            <pc:sldMk cId="2705860226" sldId="324"/>
            <ac:spMk id="117" creationId="{B3088602-B5C7-DF6E-2952-C15B21337E1A}"/>
          </ac:spMkLst>
        </pc:spChg>
        <pc:spChg chg="mod">
          <ac:chgData name="김규택" userId="bb9714a7-da7a-401c-8668-da88e81e713e" providerId="ADAL" clId="{6AF07C0A-2511-4736-B726-FC1AF0419F45}" dt="2025-05-20T16:38:09.281" v="2056"/>
          <ac:spMkLst>
            <pc:docMk/>
            <pc:sldMk cId="2705860226" sldId="324"/>
            <ac:spMk id="119" creationId="{B485D917-1E9F-1B54-3FF7-A92A93271708}"/>
          </ac:spMkLst>
        </pc:spChg>
        <pc:spChg chg="mod">
          <ac:chgData name="김규택" userId="bb9714a7-da7a-401c-8668-da88e81e713e" providerId="ADAL" clId="{6AF07C0A-2511-4736-B726-FC1AF0419F45}" dt="2025-05-20T17:10:16.544" v="2768" actId="20577"/>
          <ac:spMkLst>
            <pc:docMk/>
            <pc:sldMk cId="2705860226" sldId="324"/>
            <ac:spMk id="120" creationId="{33B45BC5-54E9-A74A-4E8A-B970AF371B29}"/>
          </ac:spMkLst>
        </pc:spChg>
        <pc:spChg chg="mod">
          <ac:chgData name="김규택" userId="bb9714a7-da7a-401c-8668-da88e81e713e" providerId="ADAL" clId="{6AF07C0A-2511-4736-B726-FC1AF0419F45}" dt="2025-05-20T16:38:17.320" v="2059"/>
          <ac:spMkLst>
            <pc:docMk/>
            <pc:sldMk cId="2705860226" sldId="324"/>
            <ac:spMk id="122" creationId="{F2CB877B-D50D-A4E4-AC5C-87C69CAAB72F}"/>
          </ac:spMkLst>
        </pc:spChg>
        <pc:spChg chg="mod">
          <ac:chgData name="김규택" userId="bb9714a7-da7a-401c-8668-da88e81e713e" providerId="ADAL" clId="{6AF07C0A-2511-4736-B726-FC1AF0419F45}" dt="2025-05-20T17:12:36.528" v="2882" actId="20577"/>
          <ac:spMkLst>
            <pc:docMk/>
            <pc:sldMk cId="2705860226" sldId="324"/>
            <ac:spMk id="123" creationId="{89B240F7-BB06-8BE8-959B-B4FB5ACC70DF}"/>
          </ac:spMkLst>
        </pc:spChg>
        <pc:spChg chg="mod">
          <ac:chgData name="김규택" userId="bb9714a7-da7a-401c-8668-da88e81e713e" providerId="ADAL" clId="{6AF07C0A-2511-4736-B726-FC1AF0419F45}" dt="2025-05-20T16:56:27.418" v="2359" actId="255"/>
          <ac:spMkLst>
            <pc:docMk/>
            <pc:sldMk cId="2705860226" sldId="324"/>
            <ac:spMk id="125" creationId="{176A12C4-E5C9-809C-D92C-D2D9C74C48C0}"/>
          </ac:spMkLst>
        </pc:spChg>
        <pc:spChg chg="mod">
          <ac:chgData name="김규택" userId="bb9714a7-da7a-401c-8668-da88e81e713e" providerId="ADAL" clId="{6AF07C0A-2511-4736-B726-FC1AF0419F45}" dt="2025-05-20T17:12:45.009" v="2888" actId="20577"/>
          <ac:spMkLst>
            <pc:docMk/>
            <pc:sldMk cId="2705860226" sldId="324"/>
            <ac:spMk id="126" creationId="{771AE28F-CD41-D5C5-1CF7-AC39BB558FCE}"/>
          </ac:spMkLst>
        </pc:spChg>
        <pc:grpChg chg="add del mod">
          <ac:chgData name="김규택" userId="bb9714a7-da7a-401c-8668-da88e81e713e" providerId="ADAL" clId="{6AF07C0A-2511-4736-B726-FC1AF0419F45}" dt="2025-05-20T16:25:36.695" v="1760" actId="478"/>
          <ac:grpSpMkLst>
            <pc:docMk/>
            <pc:sldMk cId="2705860226" sldId="324"/>
            <ac:grpSpMk id="21" creationId="{065C092D-126A-870E-333F-B43A8FE20BBC}"/>
          </ac:grpSpMkLst>
        </pc:grpChg>
        <pc:grpChg chg="add del mod">
          <ac:chgData name="김규택" userId="bb9714a7-da7a-401c-8668-da88e81e713e" providerId="ADAL" clId="{6AF07C0A-2511-4736-B726-FC1AF0419F45}" dt="2025-05-20T16:25:19.400" v="1749" actId="478"/>
          <ac:grpSpMkLst>
            <pc:docMk/>
            <pc:sldMk cId="2705860226" sldId="324"/>
            <ac:grpSpMk id="22" creationId="{1783470B-2BB2-CC65-D4BB-AB18375B7718}"/>
          </ac:grpSpMkLst>
        </pc:grpChg>
        <pc:grpChg chg="add del mod">
          <ac:chgData name="김규택" userId="bb9714a7-da7a-401c-8668-da88e81e713e" providerId="ADAL" clId="{6AF07C0A-2511-4736-B726-FC1AF0419F45}" dt="2025-05-20T16:25:20.586" v="1750" actId="478"/>
          <ac:grpSpMkLst>
            <pc:docMk/>
            <pc:sldMk cId="2705860226" sldId="324"/>
            <ac:grpSpMk id="29" creationId="{FB85011C-581B-80E5-2B8D-4575353D0D82}"/>
          </ac:grpSpMkLst>
        </pc:grpChg>
        <pc:grpChg chg="add del mod">
          <ac:chgData name="김규택" userId="bb9714a7-da7a-401c-8668-da88e81e713e" providerId="ADAL" clId="{6AF07C0A-2511-4736-B726-FC1AF0419F45}" dt="2025-05-20T16:25:21.504" v="1751" actId="478"/>
          <ac:grpSpMkLst>
            <pc:docMk/>
            <pc:sldMk cId="2705860226" sldId="324"/>
            <ac:grpSpMk id="62" creationId="{B131241C-FC72-7DE0-A79A-B01303BC1B64}"/>
          </ac:grpSpMkLst>
        </pc:grpChg>
        <pc:grpChg chg="add mod">
          <ac:chgData name="김규택" userId="bb9714a7-da7a-401c-8668-da88e81e713e" providerId="ADAL" clId="{6AF07C0A-2511-4736-B726-FC1AF0419F45}" dt="2025-05-20T16:31:32.360" v="1953" actId="164"/>
          <ac:grpSpMkLst>
            <pc:docMk/>
            <pc:sldMk cId="2705860226" sldId="324"/>
            <ac:grpSpMk id="75" creationId="{652CC65F-BF67-0692-004A-75A1CD568BDA}"/>
          </ac:grpSpMkLst>
        </pc:grpChg>
        <pc:grpChg chg="add mod">
          <ac:chgData name="김규택" userId="bb9714a7-da7a-401c-8668-da88e81e713e" providerId="ADAL" clId="{6AF07C0A-2511-4736-B726-FC1AF0419F45}" dt="2025-05-20T16:32:18.103" v="1966" actId="1035"/>
          <ac:grpSpMkLst>
            <pc:docMk/>
            <pc:sldMk cId="2705860226" sldId="324"/>
            <ac:grpSpMk id="76" creationId="{D874B7E2-EA2D-B01D-AADD-977CE7015CFA}"/>
          </ac:grpSpMkLst>
        </pc:grpChg>
        <pc:grpChg chg="add mod">
          <ac:chgData name="김규택" userId="bb9714a7-da7a-401c-8668-da88e81e713e" providerId="ADAL" clId="{6AF07C0A-2511-4736-B726-FC1AF0419F45}" dt="2025-05-20T16:32:12.298" v="1964" actId="1037"/>
          <ac:grpSpMkLst>
            <pc:docMk/>
            <pc:sldMk cId="2705860226" sldId="324"/>
            <ac:grpSpMk id="81" creationId="{2DF9FE01-17E4-31D4-556C-DCE555CEFA32}"/>
          </ac:grpSpMkLst>
        </pc:grpChg>
        <pc:grpChg chg="add del mod">
          <ac:chgData name="김규택" userId="bb9714a7-da7a-401c-8668-da88e81e713e" providerId="ADAL" clId="{6AF07C0A-2511-4736-B726-FC1AF0419F45}" dt="2025-05-20T16:32:35.101" v="1969" actId="165"/>
          <ac:grpSpMkLst>
            <pc:docMk/>
            <pc:sldMk cId="2705860226" sldId="324"/>
            <ac:grpSpMk id="86" creationId="{5D72F610-E073-293B-73DD-1C0C366441FD}"/>
          </ac:grpSpMkLst>
        </pc:grpChg>
        <pc:grpChg chg="add del mod">
          <ac:chgData name="김규택" userId="bb9714a7-da7a-401c-8668-da88e81e713e" providerId="ADAL" clId="{6AF07C0A-2511-4736-B726-FC1AF0419F45}" dt="2025-05-20T16:33:10.346" v="1976" actId="165"/>
          <ac:grpSpMkLst>
            <pc:docMk/>
            <pc:sldMk cId="2705860226" sldId="324"/>
            <ac:grpSpMk id="91" creationId="{9997FFC0-1D55-93B0-F6F4-22F564AC728E}"/>
          </ac:grpSpMkLst>
        </pc:grpChg>
        <pc:grpChg chg="add mod">
          <ac:chgData name="김규택" userId="bb9714a7-da7a-401c-8668-da88e81e713e" providerId="ADAL" clId="{6AF07C0A-2511-4736-B726-FC1AF0419F45}" dt="2025-05-20T16:33:14.408" v="1977" actId="164"/>
          <ac:grpSpMkLst>
            <pc:docMk/>
            <pc:sldMk cId="2705860226" sldId="324"/>
            <ac:grpSpMk id="92" creationId="{C49928C9-B6E1-0548-CC51-C883E9D3EFE0}"/>
          </ac:grpSpMkLst>
        </pc:grpChg>
        <pc:grpChg chg="add del mod">
          <ac:chgData name="김규택" userId="bb9714a7-da7a-401c-8668-da88e81e713e" providerId="ADAL" clId="{6AF07C0A-2511-4736-B726-FC1AF0419F45}" dt="2025-05-20T16:34:13.549" v="1985" actId="165"/>
          <ac:grpSpMkLst>
            <pc:docMk/>
            <pc:sldMk cId="2705860226" sldId="324"/>
            <ac:grpSpMk id="93" creationId="{634B6829-1284-DFC2-3A08-93E280254771}"/>
          </ac:grpSpMkLst>
        </pc:grpChg>
        <pc:grpChg chg="add mod">
          <ac:chgData name="김규택" userId="bb9714a7-da7a-401c-8668-da88e81e713e" providerId="ADAL" clId="{6AF07C0A-2511-4736-B726-FC1AF0419F45}" dt="2025-05-20T16:36:50.025" v="2030" actId="164"/>
          <ac:grpSpMkLst>
            <pc:docMk/>
            <pc:sldMk cId="2705860226" sldId="324"/>
            <ac:grpSpMk id="110" creationId="{7F5944A2-E731-D44E-936E-60F16CE3A2D6}"/>
          </ac:grpSpMkLst>
        </pc:grpChg>
        <pc:grpChg chg="add mod">
          <ac:chgData name="김규택" userId="bb9714a7-da7a-401c-8668-da88e81e713e" providerId="ADAL" clId="{6AF07C0A-2511-4736-B726-FC1AF0419F45}" dt="2025-05-20T16:37:13.355" v="2038" actId="164"/>
          <ac:grpSpMkLst>
            <pc:docMk/>
            <pc:sldMk cId="2705860226" sldId="324"/>
            <ac:grpSpMk id="111" creationId="{2F166A84-92C4-B5C8-4B82-8335A1C60F47}"/>
          </ac:grpSpMkLst>
        </pc:grpChg>
        <pc:grpChg chg="add mod">
          <ac:chgData name="김규택" userId="bb9714a7-da7a-401c-8668-da88e81e713e" providerId="ADAL" clId="{6AF07C0A-2511-4736-B726-FC1AF0419F45}" dt="2025-05-20T16:37:28.128" v="2041" actId="164"/>
          <ac:grpSpMkLst>
            <pc:docMk/>
            <pc:sldMk cId="2705860226" sldId="324"/>
            <ac:grpSpMk id="112" creationId="{A9D378EF-108B-0F3D-C269-4B5404976C6B}"/>
          </ac:grpSpMkLst>
        </pc:grpChg>
        <pc:grpChg chg="add mod">
          <ac:chgData name="김규택" userId="bb9714a7-da7a-401c-8668-da88e81e713e" providerId="ADAL" clId="{6AF07C0A-2511-4736-B726-FC1AF0419F45}" dt="2025-05-20T16:37:34.845" v="2042" actId="164"/>
          <ac:grpSpMkLst>
            <pc:docMk/>
            <pc:sldMk cId="2705860226" sldId="324"/>
            <ac:grpSpMk id="113" creationId="{B59253D7-7F76-7A35-14D6-7DB529BEDA6D}"/>
          </ac:grpSpMkLst>
        </pc:grpChg>
        <pc:grpChg chg="add mod">
          <ac:chgData name="김규택" userId="bb9714a7-da7a-401c-8668-da88e81e713e" providerId="ADAL" clId="{6AF07C0A-2511-4736-B726-FC1AF0419F45}" dt="2025-05-20T16:37:57.996" v="2052" actId="1076"/>
          <ac:grpSpMkLst>
            <pc:docMk/>
            <pc:sldMk cId="2705860226" sldId="324"/>
            <ac:grpSpMk id="114" creationId="{4E1CFF8D-77EC-0C8A-3941-3EAA1596B97F}"/>
          </ac:grpSpMkLst>
        </pc:grpChg>
        <pc:grpChg chg="add mod">
          <ac:chgData name="김규택" userId="bb9714a7-da7a-401c-8668-da88e81e713e" providerId="ADAL" clId="{6AF07C0A-2511-4736-B726-FC1AF0419F45}" dt="2025-05-20T16:38:08.674" v="2055" actId="1076"/>
          <ac:grpSpMkLst>
            <pc:docMk/>
            <pc:sldMk cId="2705860226" sldId="324"/>
            <ac:grpSpMk id="115" creationId="{C0F6CD85-285B-2BFC-08CA-398EDDBBDEF1}"/>
          </ac:grpSpMkLst>
        </pc:grpChg>
        <pc:grpChg chg="add mod">
          <ac:chgData name="김규택" userId="bb9714a7-da7a-401c-8668-da88e81e713e" providerId="ADAL" clId="{6AF07C0A-2511-4736-B726-FC1AF0419F45}" dt="2025-05-20T16:38:13.411" v="2058" actId="1076"/>
          <ac:grpSpMkLst>
            <pc:docMk/>
            <pc:sldMk cId="2705860226" sldId="324"/>
            <ac:grpSpMk id="118" creationId="{8A392B92-3AE7-6F56-33FB-FD9A45D394CD}"/>
          </ac:grpSpMkLst>
        </pc:grpChg>
        <pc:grpChg chg="add mod">
          <ac:chgData name="김규택" userId="bb9714a7-da7a-401c-8668-da88e81e713e" providerId="ADAL" clId="{6AF07C0A-2511-4736-B726-FC1AF0419F45}" dt="2025-05-20T16:38:19.451" v="2060" actId="1076"/>
          <ac:grpSpMkLst>
            <pc:docMk/>
            <pc:sldMk cId="2705860226" sldId="324"/>
            <ac:grpSpMk id="121" creationId="{9B864DA6-61C7-CDB5-0978-E2150B93D185}"/>
          </ac:grpSpMkLst>
        </pc:grpChg>
        <pc:grpChg chg="add mod">
          <ac:chgData name="김규택" userId="bb9714a7-da7a-401c-8668-da88e81e713e" providerId="ADAL" clId="{6AF07C0A-2511-4736-B726-FC1AF0419F45}" dt="2025-05-20T16:38:36.991" v="2063" actId="1076"/>
          <ac:grpSpMkLst>
            <pc:docMk/>
            <pc:sldMk cId="2705860226" sldId="324"/>
            <ac:grpSpMk id="124" creationId="{0E322478-12F0-3D3A-17AD-36625CD77020}"/>
          </ac:grpSpMkLst>
        </pc:grpChg>
        <pc:cxnChg chg="add del">
          <ac:chgData name="김규택" userId="bb9714a7-da7a-401c-8668-da88e81e713e" providerId="ADAL" clId="{6AF07C0A-2511-4736-B726-FC1AF0419F45}" dt="2025-05-20T16:26:57.764" v="1822" actId="478"/>
          <ac:cxnSpMkLst>
            <pc:docMk/>
            <pc:sldMk cId="2705860226" sldId="324"/>
            <ac:cxnSpMk id="69" creationId="{FA38E8B2-BC3F-7C0D-C8E6-62A5F6FD1641}"/>
          </ac:cxnSpMkLst>
        </pc:cxnChg>
        <pc:cxnChg chg="add mod">
          <ac:chgData name="김규택" userId="bb9714a7-da7a-401c-8668-da88e81e713e" providerId="ADAL" clId="{6AF07C0A-2511-4736-B726-FC1AF0419F45}" dt="2025-05-20T16:42:17.390" v="2069" actId="14100"/>
          <ac:cxnSpMkLst>
            <pc:docMk/>
            <pc:sldMk cId="2705860226" sldId="324"/>
            <ac:cxnSpMk id="127" creationId="{BB155593-18F0-2A7D-211D-4ED029E411DF}"/>
          </ac:cxnSpMkLst>
        </pc:cxnChg>
      </pc:sldChg>
      <pc:sldChg chg="addSp delSp modSp add del mod">
        <pc:chgData name="김규택" userId="bb9714a7-da7a-401c-8668-da88e81e713e" providerId="ADAL" clId="{6AF07C0A-2511-4736-B726-FC1AF0419F45}" dt="2025-05-20T17:42:54.517" v="3162" actId="47"/>
        <pc:sldMkLst>
          <pc:docMk/>
          <pc:sldMk cId="2053367201" sldId="325"/>
        </pc:sldMkLst>
        <pc:spChg chg="mod">
          <ac:chgData name="김규택" userId="bb9714a7-da7a-401c-8668-da88e81e713e" providerId="ADAL" clId="{6AF07C0A-2511-4736-B726-FC1AF0419F45}" dt="2025-05-20T17:18:25.536" v="2993" actId="14100"/>
          <ac:spMkLst>
            <pc:docMk/>
            <pc:sldMk cId="2053367201" sldId="325"/>
            <ac:spMk id="4" creationId="{9789ABA0-2B40-CAA8-256E-5762DC4FF2B1}"/>
          </ac:spMkLst>
        </pc:spChg>
        <pc:spChg chg="mod">
          <ac:chgData name="김규택" userId="bb9714a7-da7a-401c-8668-da88e81e713e" providerId="ADAL" clId="{6AF07C0A-2511-4736-B726-FC1AF0419F45}" dt="2025-05-20T17:26:23.113" v="3117" actId="207"/>
          <ac:spMkLst>
            <pc:docMk/>
            <pc:sldMk cId="2053367201" sldId="325"/>
            <ac:spMk id="5" creationId="{0B49A1F3-6F46-B2A1-FC02-60144BD1735D}"/>
          </ac:spMkLst>
        </pc:spChg>
        <pc:spChg chg="mod">
          <ac:chgData name="김규택" userId="bb9714a7-da7a-401c-8668-da88e81e713e" providerId="ADAL" clId="{6AF07C0A-2511-4736-B726-FC1AF0419F45}" dt="2025-05-20T17:25:23.598" v="3086" actId="20577"/>
          <ac:spMkLst>
            <pc:docMk/>
            <pc:sldMk cId="2053367201" sldId="325"/>
            <ac:spMk id="7" creationId="{7A8F2AA7-C537-C3E3-419A-15210E28FB2C}"/>
          </ac:spMkLst>
        </pc:spChg>
        <pc:spChg chg="mod">
          <ac:chgData name="김규택" userId="bb9714a7-da7a-401c-8668-da88e81e713e" providerId="ADAL" clId="{6AF07C0A-2511-4736-B726-FC1AF0419F45}" dt="2025-05-20T17:26:23.858" v="3119" actId="207"/>
          <ac:spMkLst>
            <pc:docMk/>
            <pc:sldMk cId="2053367201" sldId="325"/>
            <ac:spMk id="11" creationId="{DA3DC84B-B4D1-5710-57DD-CE28EF780435}"/>
          </ac:spMkLst>
        </pc:spChg>
        <pc:spChg chg="add mod ord">
          <ac:chgData name="김규택" userId="bb9714a7-da7a-401c-8668-da88e81e713e" providerId="ADAL" clId="{6AF07C0A-2511-4736-B726-FC1AF0419F45}" dt="2025-05-20T17:27:49.387" v="3159" actId="14100"/>
          <ac:spMkLst>
            <pc:docMk/>
            <pc:sldMk cId="2053367201" sldId="325"/>
            <ac:spMk id="17" creationId="{C51A1526-0674-370C-CB7C-22C91F52FBED}"/>
          </ac:spMkLst>
        </pc:spChg>
        <pc:spChg chg="add mod ord">
          <ac:chgData name="김규택" userId="bb9714a7-da7a-401c-8668-da88e81e713e" providerId="ADAL" clId="{6AF07C0A-2511-4736-B726-FC1AF0419F45}" dt="2025-05-20T17:24:45.377" v="3072" actId="207"/>
          <ac:spMkLst>
            <pc:docMk/>
            <pc:sldMk cId="2053367201" sldId="325"/>
            <ac:spMk id="19" creationId="{9AF29B9D-C159-3CCF-0C00-31449F4B5237}"/>
          </ac:spMkLst>
        </pc:spChg>
        <pc:spChg chg="add mod">
          <ac:chgData name="김규택" userId="bb9714a7-da7a-401c-8668-da88e81e713e" providerId="ADAL" clId="{6AF07C0A-2511-4736-B726-FC1AF0419F45}" dt="2025-05-20T17:25:17.691" v="3080" actId="20577"/>
          <ac:spMkLst>
            <pc:docMk/>
            <pc:sldMk cId="2053367201" sldId="325"/>
            <ac:spMk id="22" creationId="{EE4EA2EC-A9A1-0C30-8BD1-97834B8F3024}"/>
          </ac:spMkLst>
        </pc:spChg>
        <pc:spChg chg="add mod">
          <ac:chgData name="김규택" userId="bb9714a7-da7a-401c-8668-da88e81e713e" providerId="ADAL" clId="{6AF07C0A-2511-4736-B726-FC1AF0419F45}" dt="2025-05-20T17:25:44.785" v="3108" actId="20577"/>
          <ac:spMkLst>
            <pc:docMk/>
            <pc:sldMk cId="2053367201" sldId="325"/>
            <ac:spMk id="25" creationId="{BF971CA4-0EA9-C243-B611-17C3A5088684}"/>
          </ac:spMkLst>
        </pc:spChg>
        <pc:spChg chg="mod">
          <ac:chgData name="김규택" userId="bb9714a7-da7a-401c-8668-da88e81e713e" providerId="ADAL" clId="{6AF07C0A-2511-4736-B726-FC1AF0419F45}" dt="2025-05-20T17:26:24.778" v="3122" actId="207"/>
          <ac:spMkLst>
            <pc:docMk/>
            <pc:sldMk cId="2053367201" sldId="325"/>
            <ac:spMk id="33" creationId="{800DDF1D-563E-7D6C-7A08-F76807ABCACD}"/>
          </ac:spMkLst>
        </pc:spChg>
        <pc:spChg chg="mod">
          <ac:chgData name="김규택" userId="bb9714a7-da7a-401c-8668-da88e81e713e" providerId="ADAL" clId="{6AF07C0A-2511-4736-B726-FC1AF0419F45}" dt="2025-05-20T17:23:26.767" v="3057" actId="208"/>
          <ac:spMkLst>
            <pc:docMk/>
            <pc:sldMk cId="2053367201" sldId="325"/>
            <ac:spMk id="40" creationId="{A2C5F9A3-62A5-D01A-3CF8-82EB5B0F176B}"/>
          </ac:spMkLst>
        </pc:spChg>
        <pc:spChg chg="mod">
          <ac:chgData name="김규택" userId="bb9714a7-da7a-401c-8668-da88e81e713e" providerId="ADAL" clId="{6AF07C0A-2511-4736-B726-FC1AF0419F45}" dt="2025-05-20T17:23:26.767" v="3057" actId="208"/>
          <ac:spMkLst>
            <pc:docMk/>
            <pc:sldMk cId="2053367201" sldId="325"/>
            <ac:spMk id="44" creationId="{C4DA8A30-6737-74BC-8D9A-47F9C392D5B5}"/>
          </ac:spMkLst>
        </pc:spChg>
        <pc:spChg chg="mod">
          <ac:chgData name="김규택" userId="bb9714a7-da7a-401c-8668-da88e81e713e" providerId="ADAL" clId="{6AF07C0A-2511-4736-B726-FC1AF0419F45}" dt="2025-05-20T17:24:42.778" v="3071" actId="208"/>
          <ac:spMkLst>
            <pc:docMk/>
            <pc:sldMk cId="2053367201" sldId="325"/>
            <ac:spMk id="45" creationId="{1C25F0F9-9FCC-10A6-D750-667F977CD562}"/>
          </ac:spMkLst>
        </pc:spChg>
        <pc:spChg chg="mod">
          <ac:chgData name="김규택" userId="bb9714a7-da7a-401c-8668-da88e81e713e" providerId="ADAL" clId="{6AF07C0A-2511-4736-B726-FC1AF0419F45}" dt="2025-05-20T17:26:24.446" v="3121" actId="207"/>
          <ac:spMkLst>
            <pc:docMk/>
            <pc:sldMk cId="2053367201" sldId="325"/>
            <ac:spMk id="46" creationId="{73C1DC9E-ED5A-478E-6236-72A5E20FDDA6}"/>
          </ac:spMkLst>
        </pc:spChg>
        <pc:spChg chg="mod">
          <ac:chgData name="김규택" userId="bb9714a7-da7a-401c-8668-da88e81e713e" providerId="ADAL" clId="{6AF07C0A-2511-4736-B726-FC1AF0419F45}" dt="2025-05-20T17:26:24.446" v="3121" actId="207"/>
          <ac:spMkLst>
            <pc:docMk/>
            <pc:sldMk cId="2053367201" sldId="325"/>
            <ac:spMk id="47" creationId="{0D18459F-202A-7A89-9F75-5A3C75078666}"/>
          </ac:spMkLst>
        </pc:spChg>
        <pc:spChg chg="mod">
          <ac:chgData name="김규택" userId="bb9714a7-da7a-401c-8668-da88e81e713e" providerId="ADAL" clId="{6AF07C0A-2511-4736-B726-FC1AF0419F45}" dt="2025-05-20T17:26:24.446" v="3121" actId="207"/>
          <ac:spMkLst>
            <pc:docMk/>
            <pc:sldMk cId="2053367201" sldId="325"/>
            <ac:spMk id="49" creationId="{757CEB02-5530-BF94-EBF3-9E66F4BBC6D0}"/>
          </ac:spMkLst>
        </pc:spChg>
        <pc:spChg chg="mod">
          <ac:chgData name="김규택" userId="bb9714a7-da7a-401c-8668-da88e81e713e" providerId="ADAL" clId="{6AF07C0A-2511-4736-B726-FC1AF0419F45}" dt="2025-05-20T17:26:24.446" v="3121" actId="207"/>
          <ac:spMkLst>
            <pc:docMk/>
            <pc:sldMk cId="2053367201" sldId="325"/>
            <ac:spMk id="50" creationId="{5B515B1B-8F66-48B1-4404-8882ABBF23F8}"/>
          </ac:spMkLst>
        </pc:spChg>
        <pc:picChg chg="add del mod">
          <ac:chgData name="김규택" userId="bb9714a7-da7a-401c-8668-da88e81e713e" providerId="ADAL" clId="{6AF07C0A-2511-4736-B726-FC1AF0419F45}" dt="2025-05-20T17:24:11.845" v="3066" actId="478"/>
          <ac:picMkLst>
            <pc:docMk/>
            <pc:sldMk cId="2053367201" sldId="325"/>
            <ac:picMk id="21" creationId="{0C4C51C9-9512-83E0-F000-3BD16C791157}"/>
          </ac:picMkLst>
        </pc:picChg>
        <pc:picChg chg="add del mod">
          <ac:chgData name="김규택" userId="bb9714a7-da7a-401c-8668-da88e81e713e" providerId="ADAL" clId="{6AF07C0A-2511-4736-B726-FC1AF0419F45}" dt="2025-05-20T17:26:25.927" v="3124" actId="22"/>
          <ac:picMkLst>
            <pc:docMk/>
            <pc:sldMk cId="2053367201" sldId="325"/>
            <ac:picMk id="28" creationId="{F7470905-A136-CE51-3542-72258BEF5EDC}"/>
          </ac:picMkLst>
        </pc:picChg>
      </pc:sldChg>
    </pc:docChg>
  </pc:docChgLst>
  <pc:docChgLst>
    <pc:chgData name="김규택" userId="bb9714a7-da7a-401c-8668-da88e81e713e" providerId="ADAL" clId="{3B20176C-B02B-1343-A4AC-E0A75DE0AE0F}"/>
    <pc:docChg chg="modSld">
      <pc:chgData name="김규택" userId="bb9714a7-da7a-401c-8668-da88e81e713e" providerId="ADAL" clId="{3B20176C-B02B-1343-A4AC-E0A75DE0AE0F}" dt="2025-04-08T00:53:35.262" v="296" actId="20577"/>
      <pc:docMkLst>
        <pc:docMk/>
      </pc:docMkLst>
      <pc:sldChg chg="modSp">
        <pc:chgData name="김규택" userId="bb9714a7-da7a-401c-8668-da88e81e713e" providerId="ADAL" clId="{3B20176C-B02B-1343-A4AC-E0A75DE0AE0F}" dt="2025-04-08T00:53:35.262" v="296" actId="20577"/>
        <pc:sldMkLst>
          <pc:docMk/>
          <pc:sldMk cId="2379288562" sldId="279"/>
        </pc:sldMkLst>
        <pc:spChg chg="mod">
          <ac:chgData name="김규택" userId="bb9714a7-da7a-401c-8668-da88e81e713e" providerId="ADAL" clId="{3B20176C-B02B-1343-A4AC-E0A75DE0AE0F}" dt="2025-04-08T00:53:35.262" v="296" actId="20577"/>
          <ac:spMkLst>
            <pc:docMk/>
            <pc:sldMk cId="2379288562" sldId="279"/>
            <ac:spMk id="2" creationId="{AE67B93E-E977-72DE-888D-64B32E37D30B}"/>
          </ac:spMkLst>
        </pc:spChg>
        <pc:spChg chg="mod">
          <ac:chgData name="김규택" userId="bb9714a7-da7a-401c-8668-da88e81e713e" providerId="ADAL" clId="{3B20176C-B02B-1343-A4AC-E0A75DE0AE0F}" dt="2025-04-08T00:52:47.456" v="261" actId="20577"/>
          <ac:spMkLst>
            <pc:docMk/>
            <pc:sldMk cId="2379288562" sldId="279"/>
            <ac:spMk id="8" creationId="{E2794EA3-5903-EF7A-FF67-ED90254A10D6}"/>
          </ac:spMkLst>
        </pc:spChg>
      </pc:sldChg>
    </pc:docChg>
  </pc:docChgLst>
  <pc:docChgLst>
    <pc:chgData name="김규택" userId="bb9714a7-da7a-401c-8668-da88e81e713e" providerId="ADAL" clId="{E88ADF24-3D8F-46AB-8925-5824FA291C22}"/>
    <pc:docChg chg="undo custSel addSld delSld modSld sldOrd">
      <pc:chgData name="김규택" userId="bb9714a7-da7a-401c-8668-da88e81e713e" providerId="ADAL" clId="{E88ADF24-3D8F-46AB-8925-5824FA291C22}" dt="2025-04-09T01:40:56.009" v="11289"/>
      <pc:docMkLst>
        <pc:docMk/>
      </pc:docMkLst>
      <pc:sldChg chg="del">
        <pc:chgData name="김규택" userId="bb9714a7-da7a-401c-8668-da88e81e713e" providerId="ADAL" clId="{E88ADF24-3D8F-46AB-8925-5824FA291C22}" dt="2025-04-08T03:37:58.999" v="5317" actId="47"/>
        <pc:sldMkLst>
          <pc:docMk/>
          <pc:sldMk cId="2701064552" sldId="258"/>
        </pc:sldMkLst>
      </pc:sldChg>
      <pc:sldChg chg="del">
        <pc:chgData name="김규택" userId="bb9714a7-da7a-401c-8668-da88e81e713e" providerId="ADAL" clId="{E88ADF24-3D8F-46AB-8925-5824FA291C22}" dt="2025-04-08T04:38:26.320" v="7508" actId="47"/>
        <pc:sldMkLst>
          <pc:docMk/>
          <pc:sldMk cId="2536727666" sldId="260"/>
        </pc:sldMkLst>
      </pc:sldChg>
      <pc:sldChg chg="del">
        <pc:chgData name="김규택" userId="bb9714a7-da7a-401c-8668-da88e81e713e" providerId="ADAL" clId="{E88ADF24-3D8F-46AB-8925-5824FA291C22}" dt="2025-04-08T02:41:14.926" v="1104" actId="47"/>
        <pc:sldMkLst>
          <pc:docMk/>
          <pc:sldMk cId="1455078178" sldId="261"/>
        </pc:sldMkLst>
      </pc:sldChg>
      <pc:sldChg chg="modSp del mod">
        <pc:chgData name="김규택" userId="bb9714a7-da7a-401c-8668-da88e81e713e" providerId="ADAL" clId="{E88ADF24-3D8F-46AB-8925-5824FA291C22}" dt="2025-04-08T04:38:08.437" v="7505" actId="47"/>
        <pc:sldMkLst>
          <pc:docMk/>
          <pc:sldMk cId="2653898316" sldId="262"/>
        </pc:sldMkLst>
      </pc:sldChg>
      <pc:sldChg chg="delSp del mod delAnim">
        <pc:chgData name="김규택" userId="bb9714a7-da7a-401c-8668-da88e81e713e" providerId="ADAL" clId="{E88ADF24-3D8F-46AB-8925-5824FA291C22}" dt="2025-04-08T03:37:58.136" v="5316" actId="47"/>
        <pc:sldMkLst>
          <pc:docMk/>
          <pc:sldMk cId="1136983710" sldId="263"/>
        </pc:sldMkLst>
      </pc:sldChg>
      <pc:sldChg chg="del">
        <pc:chgData name="김규택" userId="bb9714a7-da7a-401c-8668-da88e81e713e" providerId="ADAL" clId="{E88ADF24-3D8F-46AB-8925-5824FA291C22}" dt="2025-04-08T04:38:11.657" v="7507" actId="47"/>
        <pc:sldMkLst>
          <pc:docMk/>
          <pc:sldMk cId="1926835083" sldId="264"/>
        </pc:sldMkLst>
      </pc:sldChg>
      <pc:sldChg chg="del">
        <pc:chgData name="김규택" userId="bb9714a7-da7a-401c-8668-da88e81e713e" providerId="ADAL" clId="{E88ADF24-3D8F-46AB-8925-5824FA291C22}" dt="2025-04-08T04:38:09.348" v="7506" actId="47"/>
        <pc:sldMkLst>
          <pc:docMk/>
          <pc:sldMk cId="3604741759" sldId="265"/>
        </pc:sldMkLst>
      </pc:sldChg>
      <pc:sldChg chg="del">
        <pc:chgData name="김규택" userId="bb9714a7-da7a-401c-8668-da88e81e713e" providerId="ADAL" clId="{E88ADF24-3D8F-46AB-8925-5824FA291C22}" dt="2025-04-08T04:45:28.764" v="7716" actId="47"/>
        <pc:sldMkLst>
          <pc:docMk/>
          <pc:sldMk cId="3647235897" sldId="266"/>
        </pc:sldMkLst>
      </pc:sldChg>
      <pc:sldChg chg="del">
        <pc:chgData name="김규택" userId="bb9714a7-da7a-401c-8668-da88e81e713e" providerId="ADAL" clId="{E88ADF24-3D8F-46AB-8925-5824FA291C22}" dt="2025-04-08T05:02:08.639" v="9054" actId="47"/>
        <pc:sldMkLst>
          <pc:docMk/>
          <pc:sldMk cId="3973560607" sldId="268"/>
        </pc:sldMkLst>
      </pc:sldChg>
      <pc:sldChg chg="del">
        <pc:chgData name="김규택" userId="bb9714a7-da7a-401c-8668-da88e81e713e" providerId="ADAL" clId="{E88ADF24-3D8F-46AB-8925-5824FA291C22}" dt="2025-04-08T04:51:56.937" v="8162" actId="47"/>
        <pc:sldMkLst>
          <pc:docMk/>
          <pc:sldMk cId="307711267" sldId="269"/>
        </pc:sldMkLst>
      </pc:sldChg>
      <pc:sldChg chg="del">
        <pc:chgData name="김규택" userId="bb9714a7-da7a-401c-8668-da88e81e713e" providerId="ADAL" clId="{E88ADF24-3D8F-46AB-8925-5824FA291C22}" dt="2025-04-08T05:01:39.545" v="9048" actId="47"/>
        <pc:sldMkLst>
          <pc:docMk/>
          <pc:sldMk cId="83975036" sldId="271"/>
        </pc:sldMkLst>
      </pc:sldChg>
      <pc:sldChg chg="del">
        <pc:chgData name="김규택" userId="bb9714a7-da7a-401c-8668-da88e81e713e" providerId="ADAL" clId="{E88ADF24-3D8F-46AB-8925-5824FA291C22}" dt="2025-04-08T05:01:40.979" v="9049" actId="47"/>
        <pc:sldMkLst>
          <pc:docMk/>
          <pc:sldMk cId="2946392631" sldId="272"/>
        </pc:sldMkLst>
      </pc:sldChg>
      <pc:sldChg chg="del">
        <pc:chgData name="김규택" userId="bb9714a7-da7a-401c-8668-da88e81e713e" providerId="ADAL" clId="{E88ADF24-3D8F-46AB-8925-5824FA291C22}" dt="2025-04-08T05:02:10.063" v="9055" actId="47"/>
        <pc:sldMkLst>
          <pc:docMk/>
          <pc:sldMk cId="550087374" sldId="273"/>
        </pc:sldMkLst>
      </pc:sldChg>
      <pc:sldChg chg="del">
        <pc:chgData name="김규택" userId="bb9714a7-da7a-401c-8668-da88e81e713e" providerId="ADAL" clId="{E88ADF24-3D8F-46AB-8925-5824FA291C22}" dt="2025-04-08T05:02:31.171" v="9058" actId="47"/>
        <pc:sldMkLst>
          <pc:docMk/>
          <pc:sldMk cId="2351833872" sldId="274"/>
        </pc:sldMkLst>
      </pc:sldChg>
      <pc:sldChg chg="del">
        <pc:chgData name="김규택" userId="bb9714a7-da7a-401c-8668-da88e81e713e" providerId="ADAL" clId="{E88ADF24-3D8F-46AB-8925-5824FA291C22}" dt="2025-04-08T05:06:13.751" v="9233" actId="47"/>
        <pc:sldMkLst>
          <pc:docMk/>
          <pc:sldMk cId="993912512" sldId="275"/>
        </pc:sldMkLst>
      </pc:sldChg>
      <pc:sldChg chg="del">
        <pc:chgData name="김규택" userId="bb9714a7-da7a-401c-8668-da88e81e713e" providerId="ADAL" clId="{E88ADF24-3D8F-46AB-8925-5824FA291C22}" dt="2025-04-08T05:02:21.534" v="9056" actId="47"/>
        <pc:sldMkLst>
          <pc:docMk/>
          <pc:sldMk cId="1152755719" sldId="276"/>
        </pc:sldMkLst>
      </pc:sldChg>
      <pc:sldChg chg="modSp mod">
        <pc:chgData name="김규택" userId="bb9714a7-da7a-401c-8668-da88e81e713e" providerId="ADAL" clId="{E88ADF24-3D8F-46AB-8925-5824FA291C22}" dt="2025-04-08T06:45:48.391" v="10949" actId="20577"/>
        <pc:sldMkLst>
          <pc:docMk/>
          <pc:sldMk cId="53365344" sldId="277"/>
        </pc:sldMkLst>
        <pc:spChg chg="mod">
          <ac:chgData name="김규택" userId="bb9714a7-da7a-401c-8668-da88e81e713e" providerId="ADAL" clId="{E88ADF24-3D8F-46AB-8925-5824FA291C22}" dt="2025-04-08T06:45:48.391" v="10949" actId="20577"/>
          <ac:spMkLst>
            <pc:docMk/>
            <pc:sldMk cId="53365344" sldId="277"/>
            <ac:spMk id="19" creationId="{99BE81A2-592E-72D6-67D4-B421456998EB}"/>
          </ac:spMkLst>
        </pc:spChg>
      </pc:sldChg>
      <pc:sldChg chg="modSp mod">
        <pc:chgData name="김규택" userId="bb9714a7-da7a-401c-8668-da88e81e713e" providerId="ADAL" clId="{E88ADF24-3D8F-46AB-8925-5824FA291C22}" dt="2025-04-08T06:40:35.255" v="10930" actId="255"/>
        <pc:sldMkLst>
          <pc:docMk/>
          <pc:sldMk cId="2379288562" sldId="279"/>
        </pc:sldMkLst>
        <pc:spChg chg="mod">
          <ac:chgData name="김규택" userId="bb9714a7-da7a-401c-8668-da88e81e713e" providerId="ADAL" clId="{E88ADF24-3D8F-46AB-8925-5824FA291C22}" dt="2025-04-08T06:40:35.255" v="10930" actId="255"/>
          <ac:spMkLst>
            <pc:docMk/>
            <pc:sldMk cId="2379288562" sldId="279"/>
            <ac:spMk id="8" creationId="{E2794EA3-5903-EF7A-FF67-ED90254A10D6}"/>
          </ac:spMkLst>
        </pc:spChg>
      </pc:sldChg>
      <pc:sldChg chg="addSp delSp modSp add mod modAnim">
        <pc:chgData name="김규택" userId="bb9714a7-da7a-401c-8668-da88e81e713e" providerId="ADAL" clId="{E88ADF24-3D8F-46AB-8925-5824FA291C22}" dt="2025-04-08T03:23:56.395" v="4088" actId="20577"/>
        <pc:sldMkLst>
          <pc:docMk/>
          <pc:sldMk cId="3099243245" sldId="285"/>
        </pc:sldMkLst>
        <pc:spChg chg="mod">
          <ac:chgData name="김규택" userId="bb9714a7-da7a-401c-8668-da88e81e713e" providerId="ADAL" clId="{E88ADF24-3D8F-46AB-8925-5824FA291C22}" dt="2025-04-08T03:23:56.395" v="4088" actId="20577"/>
          <ac:spMkLst>
            <pc:docMk/>
            <pc:sldMk cId="3099243245" sldId="285"/>
            <ac:spMk id="6" creationId="{B31FF8D7-DC51-F6E4-D9BA-83F3CC90DDCF}"/>
          </ac:spMkLst>
        </pc:spChg>
        <pc:spChg chg="mod">
          <ac:chgData name="김규택" userId="bb9714a7-da7a-401c-8668-da88e81e713e" providerId="ADAL" clId="{E88ADF24-3D8F-46AB-8925-5824FA291C22}" dt="2025-04-08T02:42:34.058" v="1110" actId="1038"/>
          <ac:spMkLst>
            <pc:docMk/>
            <pc:sldMk cId="3099243245" sldId="285"/>
            <ac:spMk id="9" creationId="{AEFEDB4E-9E25-5F44-B96E-55C9C201D7FC}"/>
          </ac:spMkLst>
        </pc:spChg>
        <pc:spChg chg="mod">
          <ac:chgData name="김규택" userId="bb9714a7-da7a-401c-8668-da88e81e713e" providerId="ADAL" clId="{E88ADF24-3D8F-46AB-8925-5824FA291C22}" dt="2025-04-08T02:42:42" v="1113" actId="1076"/>
          <ac:spMkLst>
            <pc:docMk/>
            <pc:sldMk cId="3099243245" sldId="285"/>
            <ac:spMk id="14" creationId="{1234E83E-7D30-4C0B-B4F5-7A24F9E53B6A}"/>
          </ac:spMkLst>
        </pc:spChg>
        <pc:spChg chg="add mod">
          <ac:chgData name="김규택" userId="bb9714a7-da7a-401c-8668-da88e81e713e" providerId="ADAL" clId="{E88ADF24-3D8F-46AB-8925-5824FA291C22}" dt="2025-04-08T02:57:55.313" v="1650" actId="1582"/>
          <ac:spMkLst>
            <pc:docMk/>
            <pc:sldMk cId="3099243245" sldId="285"/>
            <ac:spMk id="17" creationId="{81D17B5A-EB3E-58C3-1D03-72CD9C84DA10}"/>
          </ac:spMkLst>
        </pc:spChg>
        <pc:spChg chg="add mod">
          <ac:chgData name="김규택" userId="bb9714a7-da7a-401c-8668-da88e81e713e" providerId="ADAL" clId="{E88ADF24-3D8F-46AB-8925-5824FA291C22}" dt="2025-04-08T03:14:04.821" v="2666" actId="20577"/>
          <ac:spMkLst>
            <pc:docMk/>
            <pc:sldMk cId="3099243245" sldId="285"/>
            <ac:spMk id="26" creationId="{02FB9394-45E7-CE0E-E8EC-3568C4754D4C}"/>
          </ac:spMkLst>
        </pc:spChg>
        <pc:grpChg chg="add mod">
          <ac:chgData name="김규택" userId="bb9714a7-da7a-401c-8668-da88e81e713e" providerId="ADAL" clId="{E88ADF24-3D8F-46AB-8925-5824FA291C22}" dt="2025-04-08T02:58:11.178" v="1652" actId="164"/>
          <ac:grpSpMkLst>
            <pc:docMk/>
            <pc:sldMk cId="3099243245" sldId="285"/>
            <ac:grpSpMk id="18" creationId="{756D2BB3-E18F-A5A2-9D92-A186FB9E924A}"/>
          </ac:grpSpMkLst>
        </pc:grpChg>
        <pc:grpChg chg="add mod">
          <ac:chgData name="김규택" userId="bb9714a7-da7a-401c-8668-da88e81e713e" providerId="ADAL" clId="{E88ADF24-3D8F-46AB-8925-5824FA291C22}" dt="2025-04-08T02:58:19.592" v="1654" actId="1076"/>
          <ac:grpSpMkLst>
            <pc:docMk/>
            <pc:sldMk cId="3099243245" sldId="285"/>
            <ac:grpSpMk id="25" creationId="{12894A15-CBD7-2CE7-9D1E-EAD1CA6E3DF8}"/>
          </ac:grpSpMkLst>
        </pc:grpChg>
        <pc:picChg chg="add mod">
          <ac:chgData name="김규택" userId="bb9714a7-da7a-401c-8668-da88e81e713e" providerId="ADAL" clId="{E88ADF24-3D8F-46AB-8925-5824FA291C22}" dt="2025-04-08T02:58:11.178" v="1652" actId="164"/>
          <ac:picMkLst>
            <pc:docMk/>
            <pc:sldMk cId="3099243245" sldId="285"/>
            <ac:picMk id="5" creationId="{22651936-BFAB-87AD-0D01-FFE80E7BA957}"/>
          </ac:picMkLst>
        </pc:picChg>
        <pc:picChg chg="add mod ord modCrop">
          <ac:chgData name="김규택" userId="bb9714a7-da7a-401c-8668-da88e81e713e" providerId="ADAL" clId="{E88ADF24-3D8F-46AB-8925-5824FA291C22}" dt="2025-04-08T02:57:55.313" v="1650" actId="1582"/>
          <ac:picMkLst>
            <pc:docMk/>
            <pc:sldMk cId="3099243245" sldId="285"/>
            <ac:picMk id="7" creationId="{B506EE28-0AA9-541F-34AE-5BDCF3EBC323}"/>
          </ac:picMkLst>
        </pc:picChg>
        <pc:picChg chg="add mod">
          <ac:chgData name="김규택" userId="bb9714a7-da7a-401c-8668-da88e81e713e" providerId="ADAL" clId="{E88ADF24-3D8F-46AB-8925-5824FA291C22}" dt="2025-04-08T02:58:11.178" v="1652" actId="164"/>
          <ac:picMkLst>
            <pc:docMk/>
            <pc:sldMk cId="3099243245" sldId="285"/>
            <ac:picMk id="20" creationId="{4147FF43-30CF-075E-A725-0D0EBDCDF8C9}"/>
          </ac:picMkLst>
        </pc:picChg>
        <pc:picChg chg="add mod">
          <ac:chgData name="김규택" userId="bb9714a7-da7a-401c-8668-da88e81e713e" providerId="ADAL" clId="{E88ADF24-3D8F-46AB-8925-5824FA291C22}" dt="2025-04-08T02:58:11.178" v="1652" actId="164"/>
          <ac:picMkLst>
            <pc:docMk/>
            <pc:sldMk cId="3099243245" sldId="285"/>
            <ac:picMk id="24" creationId="{0016CFA6-702A-1C52-7732-25804CD993D5}"/>
          </ac:picMkLst>
        </pc:picChg>
      </pc:sldChg>
      <pc:sldChg chg="add del">
        <pc:chgData name="김규택" userId="bb9714a7-da7a-401c-8668-da88e81e713e" providerId="ADAL" clId="{E88ADF24-3D8F-46AB-8925-5824FA291C22}" dt="2025-04-08T02:47:41.749" v="1452" actId="47"/>
        <pc:sldMkLst>
          <pc:docMk/>
          <pc:sldMk cId="1614816464" sldId="286"/>
        </pc:sldMkLst>
      </pc:sldChg>
      <pc:sldChg chg="addSp delSp modSp add mod modAnim">
        <pc:chgData name="김규택" userId="bb9714a7-da7a-401c-8668-da88e81e713e" providerId="ADAL" clId="{E88ADF24-3D8F-46AB-8925-5824FA291C22}" dt="2025-04-08T03:37:18.708" v="5279" actId="21"/>
        <pc:sldMkLst>
          <pc:docMk/>
          <pc:sldMk cId="3821539964" sldId="286"/>
        </pc:sldMkLst>
        <pc:spChg chg="mod">
          <ac:chgData name="김규택" userId="bb9714a7-da7a-401c-8668-da88e81e713e" providerId="ADAL" clId="{E88ADF24-3D8F-46AB-8925-5824FA291C22}" dt="2025-04-08T03:23:49.576" v="4084" actId="20577"/>
          <ac:spMkLst>
            <pc:docMk/>
            <pc:sldMk cId="3821539964" sldId="286"/>
            <ac:spMk id="6" creationId="{438FA8D9-5C31-7389-10AC-93E5A5B6CCE8}"/>
          </ac:spMkLst>
        </pc:spChg>
        <pc:spChg chg="mod">
          <ac:chgData name="김규택" userId="bb9714a7-da7a-401c-8668-da88e81e713e" providerId="ADAL" clId="{E88ADF24-3D8F-46AB-8925-5824FA291C22}" dt="2025-04-08T03:28:24.135" v="4923" actId="1076"/>
          <ac:spMkLst>
            <pc:docMk/>
            <pc:sldMk cId="3821539964" sldId="286"/>
            <ac:spMk id="26" creationId="{4A18BEA5-CD94-EC42-FB44-80F336240A20}"/>
          </ac:spMkLst>
        </pc:spChg>
      </pc:sldChg>
      <pc:sldChg chg="addSp delSp modSp add mod ord">
        <pc:chgData name="김규택" userId="bb9714a7-da7a-401c-8668-da88e81e713e" providerId="ADAL" clId="{E88ADF24-3D8F-46AB-8925-5824FA291C22}" dt="2025-04-08T03:37:23.681" v="5283" actId="21"/>
        <pc:sldMkLst>
          <pc:docMk/>
          <pc:sldMk cId="2731192396" sldId="287"/>
        </pc:sldMkLst>
        <pc:spChg chg="mod">
          <ac:chgData name="김규택" userId="bb9714a7-da7a-401c-8668-da88e81e713e" providerId="ADAL" clId="{E88ADF24-3D8F-46AB-8925-5824FA291C22}" dt="2025-04-08T03:23:52.861" v="4086" actId="20577"/>
          <ac:spMkLst>
            <pc:docMk/>
            <pc:sldMk cId="2731192396" sldId="287"/>
            <ac:spMk id="6" creationId="{4369C861-883B-B534-361B-3916DF9F3446}"/>
          </ac:spMkLst>
        </pc:spChg>
        <pc:spChg chg="mod">
          <ac:chgData name="김규택" userId="bb9714a7-da7a-401c-8668-da88e81e713e" providerId="ADAL" clId="{E88ADF24-3D8F-46AB-8925-5824FA291C22}" dt="2025-04-08T03:17:25.856" v="3113" actId="20577"/>
          <ac:spMkLst>
            <pc:docMk/>
            <pc:sldMk cId="2731192396" sldId="287"/>
            <ac:spMk id="26" creationId="{49423244-B1AF-BACA-C52A-470F1FDDBC21}"/>
          </ac:spMkLst>
        </pc:spChg>
      </pc:sldChg>
      <pc:sldChg chg="modSp add mod ord">
        <pc:chgData name="김규택" userId="bb9714a7-da7a-401c-8668-da88e81e713e" providerId="ADAL" clId="{E88ADF24-3D8F-46AB-8925-5824FA291C22}" dt="2025-04-08T03:36:04.513" v="5241" actId="242"/>
        <pc:sldMkLst>
          <pc:docMk/>
          <pc:sldMk cId="2679771979" sldId="288"/>
        </pc:sldMkLst>
        <pc:spChg chg="mod">
          <ac:chgData name="김규택" userId="bb9714a7-da7a-401c-8668-da88e81e713e" providerId="ADAL" clId="{E88ADF24-3D8F-46AB-8925-5824FA291C22}" dt="2025-04-08T03:08:32.496" v="1889" actId="20577"/>
          <ac:spMkLst>
            <pc:docMk/>
            <pc:sldMk cId="2679771979" sldId="288"/>
            <ac:spMk id="6" creationId="{0570166A-C288-DD14-034C-EC627D5A6F78}"/>
          </ac:spMkLst>
        </pc:spChg>
        <pc:spChg chg="mod">
          <ac:chgData name="김규택" userId="bb9714a7-da7a-401c-8668-da88e81e713e" providerId="ADAL" clId="{E88ADF24-3D8F-46AB-8925-5824FA291C22}" dt="2025-04-08T03:36:04.513" v="5241" actId="242"/>
          <ac:spMkLst>
            <pc:docMk/>
            <pc:sldMk cId="2679771979" sldId="288"/>
            <ac:spMk id="26" creationId="{28BDEB66-1B38-524A-512C-AA05777084AE}"/>
          </ac:spMkLst>
        </pc:spChg>
      </pc:sldChg>
      <pc:sldChg chg="modSp add mod">
        <pc:chgData name="김규택" userId="bb9714a7-da7a-401c-8668-da88e81e713e" providerId="ADAL" clId="{E88ADF24-3D8F-46AB-8925-5824FA291C22}" dt="2025-04-08T03:28:30.039" v="4924" actId="1076"/>
        <pc:sldMkLst>
          <pc:docMk/>
          <pc:sldMk cId="67722961" sldId="289"/>
        </pc:sldMkLst>
        <pc:spChg chg="mod">
          <ac:chgData name="김규택" userId="bb9714a7-da7a-401c-8668-da88e81e713e" providerId="ADAL" clId="{E88ADF24-3D8F-46AB-8925-5824FA291C22}" dt="2025-04-08T03:24:02.861" v="4091" actId="20577"/>
          <ac:spMkLst>
            <pc:docMk/>
            <pc:sldMk cId="67722961" sldId="289"/>
            <ac:spMk id="6" creationId="{3BBACACE-03DA-605B-6091-51D27445B117}"/>
          </ac:spMkLst>
        </pc:spChg>
        <pc:spChg chg="mod">
          <ac:chgData name="김규택" userId="bb9714a7-da7a-401c-8668-da88e81e713e" providerId="ADAL" clId="{E88ADF24-3D8F-46AB-8925-5824FA291C22}" dt="2025-04-08T03:28:30.039" v="4924" actId="1076"/>
          <ac:spMkLst>
            <pc:docMk/>
            <pc:sldMk cId="67722961" sldId="289"/>
            <ac:spMk id="26" creationId="{0A81C473-1987-4643-B9B7-417960E935A1}"/>
          </ac:spMkLst>
        </pc:spChg>
      </pc:sldChg>
      <pc:sldChg chg="addSp delSp modSp add mod ord addAnim delAnim modAnim">
        <pc:chgData name="김규택" userId="bb9714a7-da7a-401c-8668-da88e81e713e" providerId="ADAL" clId="{E88ADF24-3D8F-46AB-8925-5824FA291C22}" dt="2025-04-08T04:13:45.953" v="6206" actId="20577"/>
        <pc:sldMkLst>
          <pc:docMk/>
          <pc:sldMk cId="1080611633" sldId="290"/>
        </pc:sldMkLst>
        <pc:spChg chg="add del mod">
          <ac:chgData name="김규택" userId="bb9714a7-da7a-401c-8668-da88e81e713e" providerId="ADAL" clId="{E88ADF24-3D8F-46AB-8925-5824FA291C22}" dt="2025-04-08T04:13:45.953" v="6206" actId="20577"/>
          <ac:spMkLst>
            <pc:docMk/>
            <pc:sldMk cId="1080611633" sldId="290"/>
            <ac:spMk id="6" creationId="{0B1B134F-CC6F-E6C6-F274-B3E078A179E5}"/>
          </ac:spMkLst>
        </pc:spChg>
        <pc:spChg chg="add del mod">
          <ac:chgData name="김규택" userId="bb9714a7-da7a-401c-8668-da88e81e713e" providerId="ADAL" clId="{E88ADF24-3D8F-46AB-8925-5824FA291C22}" dt="2025-04-08T03:45:17.121" v="5492" actId="20577"/>
          <ac:spMkLst>
            <pc:docMk/>
            <pc:sldMk cId="1080611633" sldId="290"/>
            <ac:spMk id="26" creationId="{DF1C8B50-3AC9-A388-D86D-1579E7DE6D90}"/>
          </ac:spMkLst>
        </pc:spChg>
        <pc:grpChg chg="add mod">
          <ac:chgData name="김규택" userId="bb9714a7-da7a-401c-8668-da88e81e713e" providerId="ADAL" clId="{E88ADF24-3D8F-46AB-8925-5824FA291C22}" dt="2025-04-08T03:45:11.578" v="5481" actId="1076"/>
          <ac:grpSpMkLst>
            <pc:docMk/>
            <pc:sldMk cId="1080611633" sldId="290"/>
            <ac:grpSpMk id="23" creationId="{7274B02B-EDE7-94FC-6F33-F66382781EB3}"/>
          </ac:grpSpMkLst>
        </pc:grpChg>
        <pc:picChg chg="add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13" creationId="{B6920C17-6242-A8E3-69F6-A0C4AE59450C}"/>
          </ac:picMkLst>
        </pc:picChg>
        <pc:picChg chg="add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16" creationId="{77D34FCC-EF8D-9048-CA1F-A74A8DE891C6}"/>
          </ac:picMkLst>
        </pc:picChg>
        <pc:picChg chg="add del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19" creationId="{897A5F9E-681B-C477-C8E3-96A6B154F012}"/>
          </ac:picMkLst>
        </pc:picChg>
        <pc:picChg chg="add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22" creationId="{A676BEE6-2415-1933-EB30-AC871581E288}"/>
          </ac:picMkLst>
        </pc:picChg>
      </pc:sldChg>
      <pc:sldChg chg="addSp delSp modSp add mod ord addAnim delAnim modAnim">
        <pc:chgData name="김규택" userId="bb9714a7-da7a-401c-8668-da88e81e713e" providerId="ADAL" clId="{E88ADF24-3D8F-46AB-8925-5824FA291C22}" dt="2025-04-08T04:13:48.809" v="6208" actId="20577"/>
        <pc:sldMkLst>
          <pc:docMk/>
          <pc:sldMk cId="609929618" sldId="291"/>
        </pc:sldMkLst>
        <pc:spChg chg="mod">
          <ac:chgData name="김규택" userId="bb9714a7-da7a-401c-8668-da88e81e713e" providerId="ADAL" clId="{E88ADF24-3D8F-46AB-8925-5824FA291C22}" dt="2025-04-08T04:13:48.809" v="6208" actId="20577"/>
          <ac:spMkLst>
            <pc:docMk/>
            <pc:sldMk cId="609929618" sldId="291"/>
            <ac:spMk id="6" creationId="{086C8E2F-19FA-1720-11E7-01267E970168}"/>
          </ac:spMkLst>
        </pc:spChg>
        <pc:spChg chg="mod">
          <ac:chgData name="김규택" userId="bb9714a7-da7a-401c-8668-da88e81e713e" providerId="ADAL" clId="{E88ADF24-3D8F-46AB-8925-5824FA291C22}" dt="2025-04-08T03:55:55.336" v="5674" actId="1036"/>
          <ac:spMkLst>
            <pc:docMk/>
            <pc:sldMk cId="609929618" sldId="291"/>
            <ac:spMk id="26" creationId="{3B45CDCC-510C-8EB8-0627-BA614FFA48D6}"/>
          </ac:spMkLst>
        </pc:spChg>
        <pc:grpChg chg="add mod">
          <ac:chgData name="김규택" userId="bb9714a7-da7a-401c-8668-da88e81e713e" providerId="ADAL" clId="{E88ADF24-3D8F-46AB-8925-5824FA291C22}" dt="2025-04-08T03:54:16.919" v="5610" actId="164"/>
          <ac:grpSpMkLst>
            <pc:docMk/>
            <pc:sldMk cId="609929618" sldId="291"/>
            <ac:grpSpMk id="15" creationId="{3C7ECA69-0E3F-8229-07E6-043E551A8A92}"/>
          </ac:grpSpMkLst>
        </pc:grpChg>
        <pc:picChg chg="add mod modCrop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3" creationId="{210D55A3-C30A-08C0-BD2A-78A117BF8E73}"/>
          </ac:picMkLst>
        </pc:picChg>
        <pc:picChg chg="add mod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8" creationId="{B39590E5-239F-3A3C-8279-EA0AB71863C6}"/>
          </ac:picMkLst>
        </pc:picChg>
        <pc:picChg chg="add mod modCrop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12" creationId="{8A285EEB-AD28-E6B6-BB73-A31EEECA0026}"/>
          </ac:picMkLst>
        </pc:picChg>
        <pc:picChg chg="add mod modCrop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13" creationId="{CB5B0318-66F4-8B0D-8830-E9F4DDB8850A}"/>
          </ac:picMkLst>
        </pc:picChg>
      </pc:sldChg>
      <pc:sldChg chg="add del">
        <pc:chgData name="김규택" userId="bb9714a7-da7a-401c-8668-da88e81e713e" providerId="ADAL" clId="{E88ADF24-3D8F-46AB-8925-5824FA291C22}" dt="2025-04-08T03:39:08.884" v="5340"/>
        <pc:sldMkLst>
          <pc:docMk/>
          <pc:sldMk cId="2305539408" sldId="291"/>
        </pc:sldMkLst>
      </pc:sldChg>
      <pc:sldChg chg="addSp delSp modSp add del mod">
        <pc:chgData name="김규택" userId="bb9714a7-da7a-401c-8668-da88e81e713e" providerId="ADAL" clId="{E88ADF24-3D8F-46AB-8925-5824FA291C22}" dt="2025-04-08T03:41:17.692" v="5389"/>
        <pc:sldMkLst>
          <pc:docMk/>
          <pc:sldMk cId="1807476199" sldId="292"/>
        </pc:sldMkLst>
      </pc:sldChg>
      <pc:sldChg chg="addSp delSp modSp add del mod">
        <pc:chgData name="김규택" userId="bb9714a7-da7a-401c-8668-da88e81e713e" providerId="ADAL" clId="{E88ADF24-3D8F-46AB-8925-5824FA291C22}" dt="2025-04-08T03:56:23.508" v="5679" actId="47"/>
        <pc:sldMkLst>
          <pc:docMk/>
          <pc:sldMk cId="2758328053" sldId="292"/>
        </pc:sldMkLst>
      </pc:sldChg>
      <pc:sldChg chg="add del">
        <pc:chgData name="김규택" userId="bb9714a7-da7a-401c-8668-da88e81e713e" providerId="ADAL" clId="{E88ADF24-3D8F-46AB-8925-5824FA291C22}" dt="2025-04-08T03:39:07.781" v="5339"/>
        <pc:sldMkLst>
          <pc:docMk/>
          <pc:sldMk cId="2816991336" sldId="292"/>
        </pc:sldMkLst>
      </pc:sldChg>
      <pc:sldChg chg="add del">
        <pc:chgData name="김규택" userId="bb9714a7-da7a-401c-8668-da88e81e713e" providerId="ADAL" clId="{E88ADF24-3D8F-46AB-8925-5824FA291C22}" dt="2025-04-08T03:59:23.756" v="5766" actId="47"/>
        <pc:sldMkLst>
          <pc:docMk/>
          <pc:sldMk cId="1814548310" sldId="293"/>
        </pc:sldMkLst>
      </pc:sldChg>
      <pc:sldChg chg="addSp delSp modSp add mod">
        <pc:chgData name="김규택" userId="bb9714a7-da7a-401c-8668-da88e81e713e" providerId="ADAL" clId="{E88ADF24-3D8F-46AB-8925-5824FA291C22}" dt="2025-04-08T04:19:46.785" v="7269" actId="20577"/>
        <pc:sldMkLst>
          <pc:docMk/>
          <pc:sldMk cId="3052072455" sldId="294"/>
        </pc:sldMkLst>
        <pc:spChg chg="mod">
          <ac:chgData name="김규택" userId="bb9714a7-da7a-401c-8668-da88e81e713e" providerId="ADAL" clId="{E88ADF24-3D8F-46AB-8925-5824FA291C22}" dt="2025-04-08T04:19:46.785" v="7269" actId="20577"/>
          <ac:spMkLst>
            <pc:docMk/>
            <pc:sldMk cId="3052072455" sldId="294"/>
            <ac:spMk id="6" creationId="{C6EB2A25-6AC3-3313-AE56-518BBBF97B6A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1" creationId="{4F601DDD-BB7F-07E3-24DB-587652DF7E03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2" creationId="{C81958D2-A5ED-97F4-B648-0B258AE3215F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3" creationId="{0E345A63-69AA-F5FE-A81B-A0B9BFB90FC2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4" creationId="{21930DE2-8112-A2A3-00FB-B539DB2CF555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5" creationId="{C9F97C8D-543F-E3A4-5E84-BFFEA1267BB8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6" creationId="{72360A96-781E-EB7B-0A98-109751556460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7" creationId="{7F7E7364-CE93-DB7F-565B-6E0B97E43FEF}"/>
          </ac:spMkLst>
        </pc:spChg>
        <pc:grpChg chg="add mod">
          <ac:chgData name="김규택" userId="bb9714a7-da7a-401c-8668-da88e81e713e" providerId="ADAL" clId="{E88ADF24-3D8F-46AB-8925-5824FA291C22}" dt="2025-04-08T04:11:39.983" v="6165"/>
          <ac:grpSpMkLst>
            <pc:docMk/>
            <pc:sldMk cId="3052072455" sldId="294"/>
            <ac:grpSpMk id="19" creationId="{FDE4A776-6827-9C1E-1765-41A9B164E108}"/>
          </ac:grpSpMkLst>
        </pc:grpChg>
        <pc:picChg chg="mod">
          <ac:chgData name="김규택" userId="bb9714a7-da7a-401c-8668-da88e81e713e" providerId="ADAL" clId="{E88ADF24-3D8F-46AB-8925-5824FA291C22}" dt="2025-04-08T04:11:39.983" v="6165"/>
          <ac:picMkLst>
            <pc:docMk/>
            <pc:sldMk cId="3052072455" sldId="294"/>
            <ac:picMk id="20" creationId="{BD0E2B8A-26C9-C7FD-83C3-74DC23FB7D41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19:34.975" v="7245" actId="20577"/>
        <pc:sldMkLst>
          <pc:docMk/>
          <pc:sldMk cId="3231499125" sldId="295"/>
        </pc:sldMkLst>
        <pc:spChg chg="mod">
          <ac:chgData name="김규택" userId="bb9714a7-da7a-401c-8668-da88e81e713e" providerId="ADAL" clId="{E88ADF24-3D8F-46AB-8925-5824FA291C22}" dt="2025-04-08T04:19:34.975" v="7245" actId="20577"/>
          <ac:spMkLst>
            <pc:docMk/>
            <pc:sldMk cId="3231499125" sldId="295"/>
            <ac:spMk id="6" creationId="{06BDD182-DA84-1425-5EFF-1A42BB57005E}"/>
          </ac:spMkLst>
        </pc:spChg>
        <pc:spChg chg="add mod">
          <ac:chgData name="김규택" userId="bb9714a7-da7a-401c-8668-da88e81e713e" providerId="ADAL" clId="{E88ADF24-3D8F-46AB-8925-5824FA291C22}" dt="2025-04-08T03:58:57.037" v="5751" actId="1076"/>
          <ac:spMkLst>
            <pc:docMk/>
            <pc:sldMk cId="3231499125" sldId="295"/>
            <ac:spMk id="8" creationId="{54ED0157-EEBB-5B9C-BED6-128DC6918EF2}"/>
          </ac:spMkLst>
        </pc:spChg>
        <pc:picChg chg="add mod">
          <ac:chgData name="김규택" userId="bb9714a7-da7a-401c-8668-da88e81e713e" providerId="ADAL" clId="{E88ADF24-3D8F-46AB-8925-5824FA291C22}" dt="2025-04-08T03:58:57.037" v="5751" actId="1076"/>
          <ac:picMkLst>
            <pc:docMk/>
            <pc:sldMk cId="3231499125" sldId="295"/>
            <ac:picMk id="7" creationId="{71396653-7C4B-BAF1-CF1E-FD5169C82AF9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19:58.262" v="7279" actId="20577"/>
        <pc:sldMkLst>
          <pc:docMk/>
          <pc:sldMk cId="3897771491" sldId="296"/>
        </pc:sldMkLst>
        <pc:spChg chg="mod">
          <ac:chgData name="김규택" userId="bb9714a7-da7a-401c-8668-da88e81e713e" providerId="ADAL" clId="{E88ADF24-3D8F-46AB-8925-5824FA291C22}" dt="2025-04-08T04:19:58.262" v="7279" actId="20577"/>
          <ac:spMkLst>
            <pc:docMk/>
            <pc:sldMk cId="3897771491" sldId="296"/>
            <ac:spMk id="6" creationId="{59E1D704-06BE-DD79-391A-D2A272082938}"/>
          </ac:spMkLst>
        </pc:spChg>
        <pc:picChg chg="add mod topLvl">
          <ac:chgData name="김규택" userId="bb9714a7-da7a-401c-8668-da88e81e713e" providerId="ADAL" clId="{E88ADF24-3D8F-46AB-8925-5824FA291C22}" dt="2025-04-08T04:04:58.478" v="5904" actId="1076"/>
          <ac:picMkLst>
            <pc:docMk/>
            <pc:sldMk cId="3897771491" sldId="296"/>
            <ac:picMk id="13" creationId="{3300F7F0-AA87-9454-1C46-FEB134F80784}"/>
          </ac:picMkLst>
        </pc:picChg>
        <pc:picChg chg="add mod">
          <ac:chgData name="김규택" userId="bb9714a7-da7a-401c-8668-da88e81e713e" providerId="ADAL" clId="{E88ADF24-3D8F-46AB-8925-5824FA291C22}" dt="2025-04-08T04:04:58.478" v="5904" actId="1076"/>
          <ac:picMkLst>
            <pc:docMk/>
            <pc:sldMk cId="3897771491" sldId="296"/>
            <ac:picMk id="16" creationId="{4F7FE784-55F0-6E47-D24A-DCA6961B9CCD}"/>
          </ac:picMkLst>
        </pc:picChg>
        <pc:picChg chg="add mod">
          <ac:chgData name="김규택" userId="bb9714a7-da7a-401c-8668-da88e81e713e" providerId="ADAL" clId="{E88ADF24-3D8F-46AB-8925-5824FA291C22}" dt="2025-04-08T04:05:30.979" v="5915" actId="1076"/>
          <ac:picMkLst>
            <pc:docMk/>
            <pc:sldMk cId="3897771491" sldId="296"/>
            <ac:picMk id="20" creationId="{E177C65D-C9A8-7984-F72F-7789404998CD}"/>
          </ac:picMkLst>
        </pc:picChg>
        <pc:picChg chg="add mod">
          <ac:chgData name="김규택" userId="bb9714a7-da7a-401c-8668-da88e81e713e" providerId="ADAL" clId="{E88ADF24-3D8F-46AB-8925-5824FA291C22}" dt="2025-04-08T04:12:13.988" v="6176" actId="1076"/>
          <ac:picMkLst>
            <pc:docMk/>
            <pc:sldMk cId="3897771491" sldId="296"/>
            <ac:picMk id="37" creationId="{1EF94F2C-A16A-6CD0-EEC7-AD12BB92C04A}"/>
          </ac:picMkLst>
        </pc:picChg>
        <pc:cxnChg chg="add mod">
          <ac:chgData name="김규택" userId="bb9714a7-da7a-401c-8668-da88e81e713e" providerId="ADAL" clId="{E88ADF24-3D8F-46AB-8925-5824FA291C22}" dt="2025-04-08T04:05:30.979" v="5915" actId="1076"/>
          <ac:cxnSpMkLst>
            <pc:docMk/>
            <pc:sldMk cId="3897771491" sldId="296"/>
            <ac:cxnSpMk id="23" creationId="{D43C10CF-42C9-6463-B94B-13909F61C0B4}"/>
          </ac:cxnSpMkLst>
        </pc:cxnChg>
        <pc:cxnChg chg="add mod">
          <ac:chgData name="김규택" userId="bb9714a7-da7a-401c-8668-da88e81e713e" providerId="ADAL" clId="{E88ADF24-3D8F-46AB-8925-5824FA291C22}" dt="2025-04-08T04:05:30.979" v="5915" actId="1076"/>
          <ac:cxnSpMkLst>
            <pc:docMk/>
            <pc:sldMk cId="3897771491" sldId="296"/>
            <ac:cxnSpMk id="24" creationId="{039BE99A-7664-E0D4-DDFE-0290B442542E}"/>
          </ac:cxnSpMkLst>
        </pc:cxnChg>
        <pc:cxnChg chg="add mod">
          <ac:chgData name="김규택" userId="bb9714a7-da7a-401c-8668-da88e81e713e" providerId="ADAL" clId="{E88ADF24-3D8F-46AB-8925-5824FA291C22}" dt="2025-04-08T04:11:52.933" v="6166" actId="478"/>
          <ac:cxnSpMkLst>
            <pc:docMk/>
            <pc:sldMk cId="3897771491" sldId="296"/>
            <ac:cxnSpMk id="27" creationId="{D370769B-842B-F9CC-9F24-8A82C8E74F25}"/>
          </ac:cxnSpMkLst>
        </pc:cxnChg>
      </pc:sldChg>
      <pc:sldChg chg="addSp delSp modSp add mod">
        <pc:chgData name="김규택" userId="bb9714a7-da7a-401c-8668-da88e81e713e" providerId="ADAL" clId="{E88ADF24-3D8F-46AB-8925-5824FA291C22}" dt="2025-04-08T04:14:03.047" v="6218" actId="20577"/>
        <pc:sldMkLst>
          <pc:docMk/>
          <pc:sldMk cId="1964523904" sldId="297"/>
        </pc:sldMkLst>
        <pc:spChg chg="add mod">
          <ac:chgData name="김규택" userId="bb9714a7-da7a-401c-8668-da88e81e713e" providerId="ADAL" clId="{E88ADF24-3D8F-46AB-8925-5824FA291C22}" dt="2025-04-08T04:08:39.821" v="6041" actId="164"/>
          <ac:spMkLst>
            <pc:docMk/>
            <pc:sldMk cId="1964523904" sldId="297"/>
            <ac:spMk id="4" creationId="{EA3E0531-0F7F-92EA-3AFA-AB54E91F1712}"/>
          </ac:spMkLst>
        </pc:spChg>
        <pc:spChg chg="mod">
          <ac:chgData name="김규택" userId="bb9714a7-da7a-401c-8668-da88e81e713e" providerId="ADAL" clId="{E88ADF24-3D8F-46AB-8925-5824FA291C22}" dt="2025-04-08T04:14:03.047" v="6218" actId="20577"/>
          <ac:spMkLst>
            <pc:docMk/>
            <pc:sldMk cId="1964523904" sldId="297"/>
            <ac:spMk id="6" creationId="{6FDCD5D5-32EC-D3A6-74A7-C284296CFCCB}"/>
          </ac:spMkLst>
        </pc:spChg>
        <pc:grpChg chg="add mod">
          <ac:chgData name="김규택" userId="bb9714a7-da7a-401c-8668-da88e81e713e" providerId="ADAL" clId="{E88ADF24-3D8F-46AB-8925-5824FA291C22}" dt="2025-04-08T04:09:57.280" v="6139"/>
          <ac:grpSpMkLst>
            <pc:docMk/>
            <pc:sldMk cId="1964523904" sldId="297"/>
            <ac:grpSpMk id="7" creationId="{798257AC-0D66-7F9A-9F86-4A001B1B2E89}"/>
          </ac:grpSpMkLst>
        </pc:grpChg>
        <pc:picChg chg="add mod modCrop">
          <ac:chgData name="김규택" userId="bb9714a7-da7a-401c-8668-da88e81e713e" providerId="ADAL" clId="{E88ADF24-3D8F-46AB-8925-5824FA291C22}" dt="2025-04-08T04:08:39.821" v="6041" actId="164"/>
          <ac:picMkLst>
            <pc:docMk/>
            <pc:sldMk cId="1964523904" sldId="297"/>
            <ac:picMk id="3" creationId="{24999BD4-A05D-4130-B8D4-4D743D09267F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19:51.532" v="7277" actId="20577"/>
        <pc:sldMkLst>
          <pc:docMk/>
          <pc:sldMk cId="1651574051" sldId="298"/>
        </pc:sldMkLst>
        <pc:spChg chg="mod">
          <ac:chgData name="김규택" userId="bb9714a7-da7a-401c-8668-da88e81e713e" providerId="ADAL" clId="{E88ADF24-3D8F-46AB-8925-5824FA291C22}" dt="2025-04-08T04:19:51.532" v="7277" actId="20577"/>
          <ac:spMkLst>
            <pc:docMk/>
            <pc:sldMk cId="1651574051" sldId="298"/>
            <ac:spMk id="6" creationId="{0E3E9268-8ABF-33FE-1A57-4028E97B8E7E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3" creationId="{AF55544E-E88E-598C-F1B9-F71A5D2301B9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5" creationId="{F253ED1B-2F87-135E-A8FC-4696C9F763C8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6" creationId="{E5E97CD4-25E4-B8CC-EE27-125DF2D7627D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7" creationId="{23FBC506-0119-AC12-F1A9-86CFBC58F291}"/>
          </ac:spMkLst>
        </pc:spChg>
        <pc:grpChg chg="add mod">
          <ac:chgData name="김규택" userId="bb9714a7-da7a-401c-8668-da88e81e713e" providerId="ADAL" clId="{E88ADF24-3D8F-46AB-8925-5824FA291C22}" dt="2025-04-08T04:11:00.504" v="6154" actId="1076"/>
          <ac:grpSpMkLst>
            <pc:docMk/>
            <pc:sldMk cId="1651574051" sldId="298"/>
            <ac:grpSpMk id="18" creationId="{946DAB9A-0191-59CF-9D16-A9DE165D4FB9}"/>
          </ac:grpSpMkLst>
        </pc:grpChg>
        <pc:picChg chg="add mod">
          <ac:chgData name="김규택" userId="bb9714a7-da7a-401c-8668-da88e81e713e" providerId="ADAL" clId="{E88ADF24-3D8F-46AB-8925-5824FA291C22}" dt="2025-04-08T04:10:48.027" v="6149" actId="164"/>
          <ac:picMkLst>
            <pc:docMk/>
            <pc:sldMk cId="1651574051" sldId="298"/>
            <ac:picMk id="4" creationId="{E60F265C-4B1A-9747-129A-636114920B3C}"/>
          </ac:picMkLst>
        </pc:picChg>
      </pc:sldChg>
      <pc:sldChg chg="add del">
        <pc:chgData name="김규택" userId="bb9714a7-da7a-401c-8668-da88e81e713e" providerId="ADAL" clId="{E88ADF24-3D8F-46AB-8925-5824FA291C22}" dt="2025-04-08T04:12:58.019" v="6178"/>
        <pc:sldMkLst>
          <pc:docMk/>
          <pc:sldMk cId="2671300044" sldId="299"/>
        </pc:sldMkLst>
      </pc:sldChg>
      <pc:sldChg chg="addSp delSp modSp add mod delAnim modAnim">
        <pc:chgData name="김규택" userId="bb9714a7-da7a-401c-8668-da88e81e713e" providerId="ADAL" clId="{E88ADF24-3D8F-46AB-8925-5824FA291C22}" dt="2025-04-09T01:12:06.217" v="11263" actId="207"/>
        <pc:sldMkLst>
          <pc:docMk/>
          <pc:sldMk cId="3316294147" sldId="299"/>
        </pc:sldMkLst>
      </pc:sldChg>
      <pc:sldChg chg="addSp delSp modSp add mod">
        <pc:chgData name="김규택" userId="bb9714a7-da7a-401c-8668-da88e81e713e" providerId="ADAL" clId="{E88ADF24-3D8F-46AB-8925-5824FA291C22}" dt="2025-04-08T04:19:24.319" v="7236" actId="20577"/>
        <pc:sldMkLst>
          <pc:docMk/>
          <pc:sldMk cId="3414082433" sldId="300"/>
        </pc:sldMkLst>
        <pc:spChg chg="add mod">
          <ac:chgData name="김규택" userId="bb9714a7-da7a-401c-8668-da88e81e713e" providerId="ADAL" clId="{E88ADF24-3D8F-46AB-8925-5824FA291C22}" dt="2025-04-08T04:19:15.127" v="7225" actId="113"/>
          <ac:spMkLst>
            <pc:docMk/>
            <pc:sldMk cId="3414082433" sldId="300"/>
            <ac:spMk id="2" creationId="{C564DDEB-FF81-D50A-45D9-103635D4CF84}"/>
          </ac:spMkLst>
        </pc:spChg>
        <pc:spChg chg="mod">
          <ac:chgData name="김규택" userId="bb9714a7-da7a-401c-8668-da88e81e713e" providerId="ADAL" clId="{E88ADF24-3D8F-46AB-8925-5824FA291C22}" dt="2025-04-08T04:19:24.319" v="7236" actId="20577"/>
          <ac:spMkLst>
            <pc:docMk/>
            <pc:sldMk cId="3414082433" sldId="300"/>
            <ac:spMk id="6" creationId="{D29473D1-B47E-2F97-8C30-0159D3600648}"/>
          </ac:spMkLst>
        </pc:spChg>
      </pc:sldChg>
      <pc:sldChg chg="addSp delSp modSp add mod delAnim">
        <pc:chgData name="김규택" userId="bb9714a7-da7a-401c-8668-da88e81e713e" providerId="ADAL" clId="{E88ADF24-3D8F-46AB-8925-5824FA291C22}" dt="2025-04-08T04:51:35.975" v="8159" actId="20577"/>
        <pc:sldMkLst>
          <pc:docMk/>
          <pc:sldMk cId="1893692029" sldId="301"/>
        </pc:sldMkLst>
        <pc:spChg chg="mod">
          <ac:chgData name="김규택" userId="bb9714a7-da7a-401c-8668-da88e81e713e" providerId="ADAL" clId="{E88ADF24-3D8F-46AB-8925-5824FA291C22}" dt="2025-04-08T04:51:35.975" v="8159" actId="20577"/>
          <ac:spMkLst>
            <pc:docMk/>
            <pc:sldMk cId="1893692029" sldId="301"/>
            <ac:spMk id="6" creationId="{676698AD-750F-53DD-7FC3-54A0F66C91C3}"/>
          </ac:spMkLst>
        </pc:spChg>
        <pc:spChg chg="mod">
          <ac:chgData name="김규택" userId="bb9714a7-da7a-401c-8668-da88e81e713e" providerId="ADAL" clId="{E88ADF24-3D8F-46AB-8925-5824FA291C22}" dt="2025-04-08T04:38:54.463" v="7510"/>
          <ac:spMkLst>
            <pc:docMk/>
            <pc:sldMk cId="1893692029" sldId="301"/>
            <ac:spMk id="11" creationId="{07AAAB39-E08A-B7B3-0475-E5C1F0AE7870}"/>
          </ac:spMkLst>
        </pc:spChg>
        <pc:spChg chg="mod">
          <ac:chgData name="김규택" userId="bb9714a7-da7a-401c-8668-da88e81e713e" providerId="ADAL" clId="{E88ADF24-3D8F-46AB-8925-5824FA291C22}" dt="2025-04-08T04:38:54.463" v="7510"/>
          <ac:spMkLst>
            <pc:docMk/>
            <pc:sldMk cId="1893692029" sldId="301"/>
            <ac:spMk id="21" creationId="{E8F914B9-5108-2F51-AF0D-C917BF70DC48}"/>
          </ac:spMkLst>
        </pc:spChg>
        <pc:spChg chg="add mod">
          <ac:chgData name="김규택" userId="bb9714a7-da7a-401c-8668-da88e81e713e" providerId="ADAL" clId="{E88ADF24-3D8F-46AB-8925-5824FA291C22}" dt="2025-04-08T04:41:28.260" v="7553" actId="14100"/>
          <ac:spMkLst>
            <pc:docMk/>
            <pc:sldMk cId="1893692029" sldId="301"/>
            <ac:spMk id="32" creationId="{F9E05CF3-2E11-A67B-4D10-0A12448065CB}"/>
          </ac:spMkLst>
        </pc:spChg>
        <pc:spChg chg="add mod">
          <ac:chgData name="김규택" userId="bb9714a7-da7a-401c-8668-da88e81e713e" providerId="ADAL" clId="{E88ADF24-3D8F-46AB-8925-5824FA291C22}" dt="2025-04-08T04:42:15.799" v="7563" actId="20577"/>
          <ac:spMkLst>
            <pc:docMk/>
            <pc:sldMk cId="1893692029" sldId="301"/>
            <ac:spMk id="34" creationId="{9371E0CE-56D2-71F4-C461-35A076C44A42}"/>
          </ac:spMkLst>
        </pc:spChg>
        <pc:grpChg chg="mod">
          <ac:chgData name="김규택" userId="bb9714a7-da7a-401c-8668-da88e81e713e" providerId="ADAL" clId="{E88ADF24-3D8F-46AB-8925-5824FA291C22}" dt="2025-04-08T04:39:12.214" v="7520" actId="1076"/>
          <ac:grpSpMkLst>
            <pc:docMk/>
            <pc:sldMk cId="1893692029" sldId="301"/>
            <ac:grpSpMk id="10" creationId="{8E31A268-A26B-3E93-4B49-EFAA8EF0DD4B}"/>
          </ac:grpSpMkLst>
        </pc:grpChg>
        <pc:grpChg chg="add del mod">
          <ac:chgData name="김규택" userId="bb9714a7-da7a-401c-8668-da88e81e713e" providerId="ADAL" clId="{E88ADF24-3D8F-46AB-8925-5824FA291C22}" dt="2025-04-08T04:39:17.705" v="7521" actId="1076"/>
          <ac:grpSpMkLst>
            <pc:docMk/>
            <pc:sldMk cId="1893692029" sldId="301"/>
            <ac:grpSpMk id="20" creationId="{70DC54FB-78F8-9210-10D9-D5159F3D2681}"/>
          </ac:grpSpMkLst>
        </pc:grpChg>
        <pc:picChg chg="mod">
          <ac:chgData name="김규택" userId="bb9714a7-da7a-401c-8668-da88e81e713e" providerId="ADAL" clId="{E88ADF24-3D8F-46AB-8925-5824FA291C22}" dt="2025-04-08T04:38:54.463" v="7510"/>
          <ac:picMkLst>
            <pc:docMk/>
            <pc:sldMk cId="1893692029" sldId="301"/>
            <ac:picMk id="12" creationId="{6904C30D-C0CE-8C09-E87F-C2707C0919F3}"/>
          </ac:picMkLst>
        </pc:picChg>
        <pc:picChg chg="mod">
          <ac:chgData name="김규택" userId="bb9714a7-da7a-401c-8668-da88e81e713e" providerId="ADAL" clId="{E88ADF24-3D8F-46AB-8925-5824FA291C22}" dt="2025-04-08T04:38:54.463" v="7510"/>
          <ac:picMkLst>
            <pc:docMk/>
            <pc:sldMk cId="1893692029" sldId="301"/>
            <ac:picMk id="22" creationId="{859B934E-2778-6882-C868-353894BD8A37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51:33.267" v="8157" actId="20577"/>
        <pc:sldMkLst>
          <pc:docMk/>
          <pc:sldMk cId="703517636" sldId="302"/>
        </pc:sldMkLst>
        <pc:spChg chg="add mod">
          <ac:chgData name="김규택" userId="bb9714a7-da7a-401c-8668-da88e81e713e" providerId="ADAL" clId="{E88ADF24-3D8F-46AB-8925-5824FA291C22}" dt="2025-04-08T04:44:26.143" v="7709" actId="20577"/>
          <ac:spMkLst>
            <pc:docMk/>
            <pc:sldMk cId="703517636" sldId="302"/>
            <ac:spMk id="2" creationId="{98EBEA95-E8E5-1E58-E739-95EA0550887E}"/>
          </ac:spMkLst>
        </pc:spChg>
        <pc:spChg chg="add mod">
          <ac:chgData name="김규택" userId="bb9714a7-da7a-401c-8668-da88e81e713e" providerId="ADAL" clId="{E88ADF24-3D8F-46AB-8925-5824FA291C22}" dt="2025-04-08T04:44:45.986" v="7710" actId="2710"/>
          <ac:spMkLst>
            <pc:docMk/>
            <pc:sldMk cId="703517636" sldId="302"/>
            <ac:spMk id="3" creationId="{B6657A2B-F13A-07C8-4DA2-14982B322184}"/>
          </ac:spMkLst>
        </pc:spChg>
        <pc:spChg chg="mod">
          <ac:chgData name="김규택" userId="bb9714a7-da7a-401c-8668-da88e81e713e" providerId="ADAL" clId="{E88ADF24-3D8F-46AB-8925-5824FA291C22}" dt="2025-04-08T04:51:33.267" v="8157" actId="20577"/>
          <ac:spMkLst>
            <pc:docMk/>
            <pc:sldMk cId="703517636" sldId="302"/>
            <ac:spMk id="6" creationId="{90226178-897D-7B96-1E13-C7DA2C55DEFB}"/>
          </ac:spMkLst>
        </pc:spChg>
        <pc:grpChg chg="mod">
          <ac:chgData name="김규택" userId="bb9714a7-da7a-401c-8668-da88e81e713e" providerId="ADAL" clId="{E88ADF24-3D8F-46AB-8925-5824FA291C22}" dt="2025-04-08T04:39:52.579" v="7524" actId="1076"/>
          <ac:grpSpMkLst>
            <pc:docMk/>
            <pc:sldMk cId="703517636" sldId="302"/>
            <ac:grpSpMk id="23" creationId="{F0FDCBDF-F35B-07AA-016E-50D12094C693}"/>
          </ac:grpSpMkLst>
        </pc:grpChg>
        <pc:grpChg chg="mod">
          <ac:chgData name="김규택" userId="bb9714a7-da7a-401c-8668-da88e81e713e" providerId="ADAL" clId="{E88ADF24-3D8F-46AB-8925-5824FA291C22}" dt="2025-04-08T04:39:56.212" v="7525" actId="1076"/>
          <ac:grpSpMkLst>
            <pc:docMk/>
            <pc:sldMk cId="703517636" sldId="302"/>
            <ac:grpSpMk id="26" creationId="{B7D4125C-DD74-3962-7E1E-4A5E4E1853C5}"/>
          </ac:grpSpMkLst>
        </pc:grpChg>
      </pc:sldChg>
      <pc:sldChg chg="addSp delSp modSp add mod">
        <pc:chgData name="김규택" userId="bb9714a7-da7a-401c-8668-da88e81e713e" providerId="ADAL" clId="{E88ADF24-3D8F-46AB-8925-5824FA291C22}" dt="2025-04-08T04:51:30.616" v="8155" actId="20577"/>
        <pc:sldMkLst>
          <pc:docMk/>
          <pc:sldMk cId="1459940073" sldId="303"/>
        </pc:sldMkLst>
        <pc:spChg chg="add mod">
          <ac:chgData name="김규택" userId="bb9714a7-da7a-401c-8668-da88e81e713e" providerId="ADAL" clId="{E88ADF24-3D8F-46AB-8925-5824FA291C22}" dt="2025-04-08T04:51:24.500" v="8153" actId="1076"/>
          <ac:spMkLst>
            <pc:docMk/>
            <pc:sldMk cId="1459940073" sldId="303"/>
            <ac:spMk id="4" creationId="{40C55312-89EF-0F05-BFBA-9908EE2FBC2D}"/>
          </ac:spMkLst>
        </pc:spChg>
        <pc:spChg chg="mod">
          <ac:chgData name="김규택" userId="bb9714a7-da7a-401c-8668-da88e81e713e" providerId="ADAL" clId="{E88ADF24-3D8F-46AB-8925-5824FA291C22}" dt="2025-04-08T04:51:30.616" v="8155" actId="20577"/>
          <ac:spMkLst>
            <pc:docMk/>
            <pc:sldMk cId="1459940073" sldId="303"/>
            <ac:spMk id="6" creationId="{FC9A2569-27FD-3B94-423A-CBB0E63D6E91}"/>
          </ac:spMkLst>
        </pc:spChg>
      </pc:sldChg>
      <pc:sldChg chg="addSp modSp add del mod">
        <pc:chgData name="김규택" userId="bb9714a7-da7a-401c-8668-da88e81e713e" providerId="ADAL" clId="{E88ADF24-3D8F-46AB-8925-5824FA291C22}" dt="2025-04-08T05:00:55.376" v="9028" actId="47"/>
        <pc:sldMkLst>
          <pc:docMk/>
          <pc:sldMk cId="3388496613" sldId="304"/>
        </pc:sldMkLst>
      </pc:sldChg>
      <pc:sldChg chg="modSp add mod">
        <pc:chgData name="김규택" userId="bb9714a7-da7a-401c-8668-da88e81e713e" providerId="ADAL" clId="{E88ADF24-3D8F-46AB-8925-5824FA291C22}" dt="2025-04-08T05:01:47.825" v="9053" actId="20577"/>
        <pc:sldMkLst>
          <pc:docMk/>
          <pc:sldMk cId="2511655149" sldId="305"/>
        </pc:sldMkLst>
        <pc:spChg chg="mod">
          <ac:chgData name="김규택" userId="bb9714a7-da7a-401c-8668-da88e81e713e" providerId="ADAL" clId="{E88ADF24-3D8F-46AB-8925-5824FA291C22}" dt="2025-04-08T05:01:47.825" v="9053" actId="20577"/>
          <ac:spMkLst>
            <pc:docMk/>
            <pc:sldMk cId="2511655149" sldId="305"/>
            <ac:spMk id="4" creationId="{8F9629E6-4E00-9408-8066-BDDE0B5BEFC7}"/>
          </ac:spMkLst>
        </pc:spChg>
        <pc:spChg chg="mod">
          <ac:chgData name="김규택" userId="bb9714a7-da7a-401c-8668-da88e81e713e" providerId="ADAL" clId="{E88ADF24-3D8F-46AB-8925-5824FA291C22}" dt="2025-04-08T05:01:00.869" v="9031" actId="20577"/>
          <ac:spMkLst>
            <pc:docMk/>
            <pc:sldMk cId="2511655149" sldId="305"/>
            <ac:spMk id="6" creationId="{18E1DAD3-6155-F570-1D90-DCAA89329790}"/>
          </ac:spMkLst>
        </pc:spChg>
      </pc:sldChg>
      <pc:sldChg chg="modSp add mod">
        <pc:chgData name="김규택" userId="bb9714a7-da7a-401c-8668-da88e81e713e" providerId="ADAL" clId="{E88ADF24-3D8F-46AB-8925-5824FA291C22}" dt="2025-04-08T18:37:14.287" v="11182" actId="20577"/>
        <pc:sldMkLst>
          <pc:docMk/>
          <pc:sldMk cId="1669368547" sldId="306"/>
        </pc:sldMkLst>
        <pc:spChg chg="mod">
          <ac:chgData name="김규택" userId="bb9714a7-da7a-401c-8668-da88e81e713e" providerId="ADAL" clId="{E88ADF24-3D8F-46AB-8925-5824FA291C22}" dt="2025-04-08T18:37:14.287" v="11182" actId="20577"/>
          <ac:spMkLst>
            <pc:docMk/>
            <pc:sldMk cId="1669368547" sldId="306"/>
            <ac:spMk id="4" creationId="{60DED5CF-3E14-C564-AAB3-F9983EC35853}"/>
          </ac:spMkLst>
        </pc:spChg>
        <pc:spChg chg="mod">
          <ac:chgData name="김규택" userId="bb9714a7-da7a-401c-8668-da88e81e713e" providerId="ADAL" clId="{E88ADF24-3D8F-46AB-8925-5824FA291C22}" dt="2025-04-08T05:01:04.811" v="9035" actId="20577"/>
          <ac:spMkLst>
            <pc:docMk/>
            <pc:sldMk cId="1669368547" sldId="306"/>
            <ac:spMk id="6" creationId="{B3ECA3D8-2836-B608-51CD-74C5BCE98BFA}"/>
          </ac:spMkLst>
        </pc:spChg>
      </pc:sldChg>
      <pc:sldChg chg="addSp delSp modSp add mod">
        <pc:chgData name="김규택" userId="bb9714a7-da7a-401c-8668-da88e81e713e" providerId="ADAL" clId="{E88ADF24-3D8F-46AB-8925-5824FA291C22}" dt="2025-04-09T01:37:46.796" v="11274" actId="207"/>
        <pc:sldMkLst>
          <pc:docMk/>
          <pc:sldMk cId="4085595833" sldId="307"/>
        </pc:sldMkLst>
        <pc:spChg chg="add mod">
          <ac:chgData name="김규택" userId="bb9714a7-da7a-401c-8668-da88e81e713e" providerId="ADAL" clId="{E88ADF24-3D8F-46AB-8925-5824FA291C22}" dt="2025-04-08T06:11:39.393" v="10130" actId="14100"/>
          <ac:spMkLst>
            <pc:docMk/>
            <pc:sldMk cId="4085595833" sldId="307"/>
            <ac:spMk id="7" creationId="{8AD5B418-4D7B-F98B-091E-8CDA38BCA7BD}"/>
          </ac:spMkLst>
        </pc:spChg>
        <pc:spChg chg="add mod">
          <ac:chgData name="김규택" userId="bb9714a7-da7a-401c-8668-da88e81e713e" providerId="ADAL" clId="{E88ADF24-3D8F-46AB-8925-5824FA291C22}" dt="2025-04-08T06:24:57.137" v="10773" actId="20577"/>
          <ac:spMkLst>
            <pc:docMk/>
            <pc:sldMk cId="4085595833" sldId="307"/>
            <ac:spMk id="32" creationId="{7B3E19EB-0EE2-94AC-63DE-B97EE1F30912}"/>
          </ac:spMkLst>
        </pc:spChg>
        <pc:spChg chg="add mod">
          <ac:chgData name="김규택" userId="bb9714a7-da7a-401c-8668-da88e81e713e" providerId="ADAL" clId="{E88ADF24-3D8F-46AB-8925-5824FA291C22}" dt="2025-04-08T06:24:27.507" v="10748" actId="404"/>
          <ac:spMkLst>
            <pc:docMk/>
            <pc:sldMk cId="4085595833" sldId="307"/>
            <ac:spMk id="44" creationId="{289FCFBF-5B81-FD89-A4D4-397A9DFDF42E}"/>
          </ac:spMkLst>
        </pc:spChg>
        <pc:spChg chg="add mod">
          <ac:chgData name="김규택" userId="bb9714a7-da7a-401c-8668-da88e81e713e" providerId="ADAL" clId="{E88ADF24-3D8F-46AB-8925-5824FA291C22}" dt="2025-04-08T06:27:15.771" v="10776" actId="14100"/>
          <ac:spMkLst>
            <pc:docMk/>
            <pc:sldMk cId="4085595833" sldId="307"/>
            <ac:spMk id="45" creationId="{A6B27B8F-9A10-FA63-4E57-2E99C0F37143}"/>
          </ac:spMkLst>
        </pc:spChg>
        <pc:spChg chg="add mod">
          <ac:chgData name="김규택" userId="bb9714a7-da7a-401c-8668-da88e81e713e" providerId="ADAL" clId="{E88ADF24-3D8F-46AB-8925-5824FA291C22}" dt="2025-04-08T06:38:51.096" v="10913" actId="20577"/>
          <ac:spMkLst>
            <pc:docMk/>
            <pc:sldMk cId="4085595833" sldId="307"/>
            <ac:spMk id="47" creationId="{208F9106-5914-6C7E-D431-D0E099B231E1}"/>
          </ac:spMkLst>
        </pc:spChg>
        <pc:spChg chg="add mod">
          <ac:chgData name="김규택" userId="bb9714a7-da7a-401c-8668-da88e81e713e" providerId="ADAL" clId="{E88ADF24-3D8F-46AB-8925-5824FA291C22}" dt="2025-04-08T06:38:54.878" v="10916" actId="20577"/>
          <ac:spMkLst>
            <pc:docMk/>
            <pc:sldMk cId="4085595833" sldId="307"/>
            <ac:spMk id="48" creationId="{15AA3939-C1ED-00E7-0407-17F47980B15D}"/>
          </ac:spMkLst>
        </pc:spChg>
        <pc:spChg chg="add mod ord">
          <ac:chgData name="김규택" userId="bb9714a7-da7a-401c-8668-da88e81e713e" providerId="ADAL" clId="{E88ADF24-3D8F-46AB-8925-5824FA291C22}" dt="2025-04-08T06:27:40.656" v="10781" actId="167"/>
          <ac:spMkLst>
            <pc:docMk/>
            <pc:sldMk cId="4085595833" sldId="307"/>
            <ac:spMk id="49" creationId="{B25CE908-A73B-445A-0B3E-0C7B0D2795BF}"/>
          </ac:spMkLst>
        </pc:spChg>
        <pc:graphicFrameChg chg="add mod ord modGraphic">
          <ac:chgData name="김규택" userId="bb9714a7-da7a-401c-8668-da88e81e713e" providerId="ADAL" clId="{E88ADF24-3D8F-46AB-8925-5824FA291C22}" dt="2025-04-09T01:37:46.796" v="11274" actId="207"/>
          <ac:graphicFrameMkLst>
            <pc:docMk/>
            <pc:sldMk cId="4085595833" sldId="307"/>
            <ac:graphicFrameMk id="2" creationId="{6870E169-BC1E-3F0B-B23C-F04969A0036B}"/>
          </ac:graphicFrameMkLst>
        </pc:graphicFrameChg>
        <pc:cxnChg chg="add mod">
          <ac:chgData name="김규택" userId="bb9714a7-da7a-401c-8668-da88e81e713e" providerId="ADAL" clId="{E88ADF24-3D8F-46AB-8925-5824FA291C22}" dt="2025-04-08T06:20:45.402" v="10421" actId="14100"/>
          <ac:cxnSpMkLst>
            <pc:docMk/>
            <pc:sldMk cId="4085595833" sldId="307"/>
            <ac:cxnSpMk id="10" creationId="{E242751A-E740-EFA4-F896-4349C2811547}"/>
          </ac:cxnSpMkLst>
        </pc:cxnChg>
        <pc:cxnChg chg="add mod">
          <ac:chgData name="김규택" userId="bb9714a7-da7a-401c-8668-da88e81e713e" providerId="ADAL" clId="{E88ADF24-3D8F-46AB-8925-5824FA291C22}" dt="2025-04-08T06:20:56.951" v="10424" actId="208"/>
          <ac:cxnSpMkLst>
            <pc:docMk/>
            <pc:sldMk cId="4085595833" sldId="307"/>
            <ac:cxnSpMk id="12" creationId="{EC290E14-9B22-7E49-8564-924BB407602A}"/>
          </ac:cxnSpMkLst>
        </pc:cxnChg>
        <pc:cxnChg chg="add mod">
          <ac:chgData name="김규택" userId="bb9714a7-da7a-401c-8668-da88e81e713e" providerId="ADAL" clId="{E88ADF24-3D8F-46AB-8925-5824FA291C22}" dt="2025-04-08T06:20:56.951" v="10424" actId="208"/>
          <ac:cxnSpMkLst>
            <pc:docMk/>
            <pc:sldMk cId="4085595833" sldId="307"/>
            <ac:cxnSpMk id="16" creationId="{1B50964D-864D-6BC3-485B-5F358EF3863D}"/>
          </ac:cxnSpMkLst>
        </pc:cxnChg>
        <pc:cxnChg chg="add mod">
          <ac:chgData name="김규택" userId="bb9714a7-da7a-401c-8668-da88e81e713e" providerId="ADAL" clId="{E88ADF24-3D8F-46AB-8925-5824FA291C22}" dt="2025-04-08T06:20:40.768" v="10420" actId="14100"/>
          <ac:cxnSpMkLst>
            <pc:docMk/>
            <pc:sldMk cId="4085595833" sldId="307"/>
            <ac:cxnSpMk id="17" creationId="{34D0280C-7C68-1D8E-347B-0375446483A2}"/>
          </ac:cxnSpMkLst>
        </pc:cxnChg>
        <pc:cxnChg chg="add mod">
          <ac:chgData name="김규택" userId="bb9714a7-da7a-401c-8668-da88e81e713e" providerId="ADAL" clId="{E88ADF24-3D8F-46AB-8925-5824FA291C22}" dt="2025-04-08T06:38:30.306" v="10905" actId="14100"/>
          <ac:cxnSpMkLst>
            <pc:docMk/>
            <pc:sldMk cId="4085595833" sldId="307"/>
            <ac:cxnSpMk id="18" creationId="{5A371B55-9D40-9770-1BF6-2C895FD12AAE}"/>
          </ac:cxnSpMkLst>
        </pc:cxnChg>
        <pc:cxnChg chg="add mod">
          <ac:chgData name="김규택" userId="bb9714a7-da7a-401c-8668-da88e81e713e" providerId="ADAL" clId="{E88ADF24-3D8F-46AB-8925-5824FA291C22}" dt="2025-04-08T06:38:33.042" v="10906" actId="14100"/>
          <ac:cxnSpMkLst>
            <pc:docMk/>
            <pc:sldMk cId="4085595833" sldId="307"/>
            <ac:cxnSpMk id="20" creationId="{F1137E2A-106A-7CAD-88B0-1D8C51638B88}"/>
          </ac:cxnSpMkLst>
        </pc:cxnChg>
        <pc:cxnChg chg="add mod">
          <ac:chgData name="김규택" userId="bb9714a7-da7a-401c-8668-da88e81e713e" providerId="ADAL" clId="{E88ADF24-3D8F-46AB-8925-5824FA291C22}" dt="2025-04-08T06:38:35.898" v="10907" actId="14100"/>
          <ac:cxnSpMkLst>
            <pc:docMk/>
            <pc:sldMk cId="4085595833" sldId="307"/>
            <ac:cxnSpMk id="25" creationId="{A2336B24-9564-69EE-377D-8464BA2FF010}"/>
          </ac:cxnSpMkLst>
        </pc:cxnChg>
      </pc:sldChg>
      <pc:sldChg chg="add">
        <pc:chgData name="김규택" userId="bb9714a7-da7a-401c-8668-da88e81e713e" providerId="ADAL" clId="{E88ADF24-3D8F-46AB-8925-5824FA291C22}" dt="2025-04-08T05:02:29.815" v="9057"/>
        <pc:sldMkLst>
          <pc:docMk/>
          <pc:sldMk cId="1857743046" sldId="308"/>
        </pc:sldMkLst>
      </pc:sldChg>
      <pc:sldChg chg="modSp add mod">
        <pc:chgData name="김규택" userId="bb9714a7-da7a-401c-8668-da88e81e713e" providerId="ADAL" clId="{E88ADF24-3D8F-46AB-8925-5824FA291C22}" dt="2025-04-08T05:03:44.786" v="9122" actId="20577"/>
        <pc:sldMkLst>
          <pc:docMk/>
          <pc:sldMk cId="2700466869" sldId="309"/>
        </pc:sldMkLst>
        <pc:spChg chg="mod">
          <ac:chgData name="김규택" userId="bb9714a7-da7a-401c-8668-da88e81e713e" providerId="ADAL" clId="{E88ADF24-3D8F-46AB-8925-5824FA291C22}" dt="2025-04-08T05:03:44.786" v="9122" actId="20577"/>
          <ac:spMkLst>
            <pc:docMk/>
            <pc:sldMk cId="2700466869" sldId="309"/>
            <ac:spMk id="6" creationId="{FD876678-E7F4-8671-6E19-EFD2E8F6314F}"/>
          </ac:spMkLst>
        </pc:spChg>
      </pc:sldChg>
      <pc:sldChg chg="addSp delSp modSp add mod">
        <pc:chgData name="김규택" userId="bb9714a7-da7a-401c-8668-da88e81e713e" providerId="ADAL" clId="{E88ADF24-3D8F-46AB-8925-5824FA291C22}" dt="2025-04-08T06:28:13.628" v="10786" actId="22"/>
        <pc:sldMkLst>
          <pc:docMk/>
          <pc:sldMk cId="277488240" sldId="310"/>
        </pc:sldMkLst>
        <pc:spChg chg="mod">
          <ac:chgData name="김규택" userId="bb9714a7-da7a-401c-8668-da88e81e713e" providerId="ADAL" clId="{E88ADF24-3D8F-46AB-8925-5824FA291C22}" dt="2025-04-08T05:05:50.931" v="9216" actId="2710"/>
          <ac:spMkLst>
            <pc:docMk/>
            <pc:sldMk cId="277488240" sldId="310"/>
            <ac:spMk id="4" creationId="{999ADD75-5877-8F61-5230-B8002F757713}"/>
          </ac:spMkLst>
        </pc:spChg>
        <pc:spChg chg="mod">
          <ac:chgData name="김규택" userId="bb9714a7-da7a-401c-8668-da88e81e713e" providerId="ADAL" clId="{E88ADF24-3D8F-46AB-8925-5824FA291C22}" dt="2025-04-08T05:04:12.601" v="9156" actId="20577"/>
          <ac:spMkLst>
            <pc:docMk/>
            <pc:sldMk cId="277488240" sldId="310"/>
            <ac:spMk id="6" creationId="{FF516F09-9EA1-CE38-9979-21FD0A94F348}"/>
          </ac:spMkLst>
        </pc:spChg>
      </pc:sldChg>
      <pc:sldChg chg="addSp modSp add mod">
        <pc:chgData name="김규택" userId="bb9714a7-da7a-401c-8668-da88e81e713e" providerId="ADAL" clId="{E88ADF24-3D8F-46AB-8925-5824FA291C22}" dt="2025-04-09T01:40:56.009" v="11289"/>
        <pc:sldMkLst>
          <pc:docMk/>
          <pc:sldMk cId="417654827" sldId="311"/>
        </pc:sldMkLst>
        <pc:spChg chg="mod">
          <ac:chgData name="김규택" userId="bb9714a7-da7a-401c-8668-da88e81e713e" providerId="ADAL" clId="{E88ADF24-3D8F-46AB-8925-5824FA291C22}" dt="2025-04-08T05:06:05.061" v="9232" actId="20577"/>
          <ac:spMkLst>
            <pc:docMk/>
            <pc:sldMk cId="417654827" sldId="311"/>
            <ac:spMk id="6" creationId="{AC4A4A2A-E06E-2458-98D8-16F6D541323D}"/>
          </ac:spMkLst>
        </pc:spChg>
        <pc:graphicFrameChg chg="add mod">
          <ac:chgData name="김규택" userId="bb9714a7-da7a-401c-8668-da88e81e713e" providerId="ADAL" clId="{E88ADF24-3D8F-46AB-8925-5824FA291C22}" dt="2025-04-09T01:40:56.009" v="11289"/>
          <ac:graphicFrameMkLst>
            <pc:docMk/>
            <pc:sldMk cId="417654827" sldId="311"/>
            <ac:graphicFrameMk id="2" creationId="{7464B0E2-F5F9-E33B-A4CE-30F36885A67B}"/>
          </ac:graphicFrameMkLst>
        </pc:graphicFrameChg>
      </pc:sldChg>
      <pc:sldChg chg="addSp delSp modSp add mod">
        <pc:chgData name="김규택" userId="bb9714a7-da7a-401c-8668-da88e81e713e" providerId="ADAL" clId="{E88ADF24-3D8F-46AB-8925-5824FA291C22}" dt="2025-04-08T06:43:40.865" v="10932" actId="22"/>
        <pc:sldMkLst>
          <pc:docMk/>
          <pc:sldMk cId="791091888" sldId="312"/>
        </pc:sldMkLst>
        <pc:spChg chg="mod">
          <ac:chgData name="김규택" userId="bb9714a7-da7a-401c-8668-da88e81e713e" providerId="ADAL" clId="{E88ADF24-3D8F-46AB-8925-5824FA291C22}" dt="2025-04-08T06:28:59.477" v="10891" actId="20577"/>
          <ac:spMkLst>
            <pc:docMk/>
            <pc:sldMk cId="791091888" sldId="312"/>
            <ac:spMk id="6" creationId="{D64361F3-4F89-3C0A-6B57-578C2F1E5749}"/>
          </ac:spMkLst>
        </pc:spChg>
      </pc:sldChg>
      <pc:sldChg chg="addSp delSp modSp add mod">
        <pc:chgData name="김규택" userId="bb9714a7-da7a-401c-8668-da88e81e713e" providerId="ADAL" clId="{E88ADF24-3D8F-46AB-8925-5824FA291C22}" dt="2025-04-09T01:40:54.736" v="11288" actId="21"/>
        <pc:sldMkLst>
          <pc:docMk/>
          <pc:sldMk cId="2009081364" sldId="313"/>
        </pc:sldMkLst>
        <pc:spChg chg="mod">
          <ac:chgData name="김규택" userId="bb9714a7-da7a-401c-8668-da88e81e713e" providerId="ADAL" clId="{E88ADF24-3D8F-46AB-8925-5824FA291C22}" dt="2025-04-08T06:43:49.160" v="10948" actId="20577"/>
          <ac:spMkLst>
            <pc:docMk/>
            <pc:sldMk cId="2009081364" sldId="313"/>
            <ac:spMk id="6" creationId="{E6124A6B-A67E-D1F0-247A-8B6F6E10A190}"/>
          </ac:spMkLst>
        </pc:spChg>
      </pc:sldChg>
      <pc:sldChg chg="delSp modSp add del mod">
        <pc:chgData name="김규택" userId="bb9714a7-da7a-401c-8668-da88e81e713e" providerId="ADAL" clId="{E88ADF24-3D8F-46AB-8925-5824FA291C22}" dt="2025-04-09T01:09:03.384" v="11244" actId="47"/>
        <pc:sldMkLst>
          <pc:docMk/>
          <pc:sldMk cId="161488567" sldId="314"/>
        </pc:sldMkLst>
      </pc:sldChg>
      <pc:sldChg chg="delSp modSp add del mod">
        <pc:chgData name="김규택" userId="bb9714a7-da7a-401c-8668-da88e81e713e" providerId="ADAL" clId="{E88ADF24-3D8F-46AB-8925-5824FA291C22}" dt="2025-04-09T01:11:24.474" v="11259" actId="47"/>
        <pc:sldMkLst>
          <pc:docMk/>
          <pc:sldMk cId="2373700567" sldId="314"/>
        </pc:sldMkLst>
      </pc:sldChg>
      <pc:sldChg chg="modSp add del mod">
        <pc:chgData name="김규택" userId="bb9714a7-da7a-401c-8668-da88e81e713e" providerId="ADAL" clId="{E88ADF24-3D8F-46AB-8925-5824FA291C22}" dt="2025-04-09T01:12:55.724" v="11269" actId="47"/>
        <pc:sldMkLst>
          <pc:docMk/>
          <pc:sldMk cId="3244551505" sldId="314"/>
        </pc:sldMkLst>
      </pc:sldChg>
      <pc:sldChg chg="delSp modSp add del mod">
        <pc:chgData name="김규택" userId="bb9714a7-da7a-401c-8668-da88e81e713e" providerId="ADAL" clId="{E88ADF24-3D8F-46AB-8925-5824FA291C22}" dt="2025-04-09T01:09:04.060" v="11245" actId="47"/>
        <pc:sldMkLst>
          <pc:docMk/>
          <pc:sldMk cId="26317884" sldId="315"/>
        </pc:sldMkLst>
      </pc:sldChg>
      <pc:sldChg chg="modSp add del mod">
        <pc:chgData name="김규택" userId="bb9714a7-da7a-401c-8668-da88e81e713e" providerId="ADAL" clId="{E88ADF24-3D8F-46AB-8925-5824FA291C22}" dt="2025-04-09T01:12:55.067" v="11268" actId="47"/>
        <pc:sldMkLst>
          <pc:docMk/>
          <pc:sldMk cId="323689137" sldId="315"/>
        </pc:sldMkLst>
      </pc:sldChg>
      <pc:sldChg chg="delSp modSp add del mod">
        <pc:chgData name="김규택" userId="bb9714a7-da7a-401c-8668-da88e81e713e" providerId="ADAL" clId="{E88ADF24-3D8F-46AB-8925-5824FA291C22}" dt="2025-04-09T01:11:25.233" v="11260" actId="47"/>
        <pc:sldMkLst>
          <pc:docMk/>
          <pc:sldMk cId="3914494017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65D08-4C01-40C7-920B-6BC5F585575B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2952A-F462-4B4B-8E01-339143BC5C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494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B2F9-9724-EE80-CBF1-E4CD8A1C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D46CC-2FEA-8555-14CF-78338D95B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5F4763-7D2A-2EC3-29B0-853F1DA5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718D0-3E2A-603A-6F77-31194F3F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6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02584-9442-4059-D224-80321662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F60C-7314-6DFD-EF15-F09D05C20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BCBD2E-2DEE-657F-E2B0-73B673637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9B60A-DD56-3529-41D8-BCC0157B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469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12C0C-D857-BEAB-70B2-480CDF889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21F666-AB0A-A058-9543-B54308A36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47D980-3E07-E231-7C42-B085FEE82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38E73-B360-789C-EDB2-5183EA87F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477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53EB-4FAB-5F3C-3599-C5B639B3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F2D871-8826-963F-28F9-C22CA60D0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BD8F8-4054-0E79-C5B3-887538B9C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FE0B18-0CE6-F16D-98C5-69694FEF5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590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07E0-2A60-2BA3-4068-8FF91A4B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53D127-94C7-B1B7-3B18-FE5B4D7F8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AEF173-6FE2-9D31-4990-E39EF5C8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B6C6B-09A8-3BC4-D767-BB02A7D4E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136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E608C-45FF-119C-C8F2-B137F7F40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1DCACA-5CBC-B5C3-6B51-DF56311A6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3CD0F5-2C99-07DA-7A30-77482282E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63A5A-D1B5-C833-319A-894FC64D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448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3D15-F1C3-B5EB-97C9-6EDDE9C1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BBB8D2-4694-DBDA-9ACC-2AEC7162D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5E248A-71E6-5344-29D1-B87ECDCA6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D5DD0-9A39-212A-A5B2-388983823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490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0D3C1-B31A-3E09-3F8C-6DD157A2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737F0B-5514-0EAA-C592-ECE1268DC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23A6B-550D-40B1-55CE-764D38988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2FB96-CF6A-00B4-F5C5-6D02EC39A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97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AA021-3BD3-17DD-6E14-FF84F8B3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2AD415-84E4-B795-4AC9-AEC7FA251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C8A029-32F9-AAB4-61C5-2269B631C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BD748-027F-F0AA-EE68-984714CD9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63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CD81E-65E7-A392-4645-E630F5246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2E8561-D8D8-7F52-5B9B-D4B0AB07A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142F49-DF64-F9DF-1EB0-988CE0C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9974C-7A1C-988F-3D14-11B876844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523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50FF-B79C-C4D6-E991-9500ABFD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66A70D-31CE-0CA6-EAD3-89949F319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536550-960A-CEBB-EA7B-04CC90FBF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7153A-EABF-4E16-2F25-9FFBEF77B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101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96844-BF81-E062-7E97-1B37B56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9734B4-2E0A-8422-E1A8-98055F52C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251AA1-31CB-DBD9-DC6B-1AD7D755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F922D-6533-6A78-01A2-852300414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1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F4A41-C378-361B-D321-9555DD64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C66298-0174-C898-D67D-3667514C0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67DBAB-5503-8784-E51C-E7E7FB91C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47C5C5-FDED-9808-35FD-D2880AE00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23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9E73A-19ED-FCD2-429E-60C3F2A6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00EEC-F3F3-C236-5B41-9AD443D3E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661152-BEB1-6753-6749-F0F35D2BF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C0CBEF-1D5F-EC63-5B92-7170B5520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834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6E480-546C-0192-15C5-22E902617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C4534B-3780-D1D0-BED3-2C1D93B5B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301C36-1AD5-4CB2-2104-3497DBD54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80280-9F1A-13C6-7CAB-6F26A519A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834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3F92-5193-4F74-5881-06D41A66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511DEB-E95E-852B-747D-CEDB6139D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B515C-CAF8-9C5B-EB51-C2A32D88B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8D7FF-6DCF-E5E0-42BB-927D04014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64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4833D-FC65-A3FD-2839-FD7D4488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39433-C107-6CA3-3E6F-517A5C6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7AC0B7-371F-E302-4356-D41018629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3F460-D6AE-8FC6-983C-53D1F1FFF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220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7608-9E08-E6C4-8649-1325AE04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A161EE-1629-0C32-092A-B33B3BBCB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3CF7F6-9A51-43B0-4009-D59914AC6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85DFD3-7D8F-D975-E69E-01A169705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347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38E5-F644-9260-D868-CFE00352B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524CE5-112E-23E2-A60E-AFB10638D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CB2755-00ED-A0EE-EE56-EA5004ED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993D2-9F1F-5D0C-031F-7875CEA0A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46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03F8-37CF-435B-6B56-21FACF9F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014A3-C1CF-0F80-613C-69B4B9F6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E73275-061F-9063-46E8-4896F171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EE617-5B98-0D37-5EAA-7E2762A73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987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BFAB-6645-4FF8-D9A7-C610FD63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9C1BE7-A6A9-55B5-9570-AC69365A0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7E7373-352C-E421-7801-9678F0D67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E0BCD-431E-3ED9-4D48-077274B83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636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E60B-933E-217D-0204-97D8652E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C344C0-7D67-F2BA-8CE0-6C1CA4E27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CE103-010E-5A4F-4044-160017B69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3BEE6-DF28-5EC8-EBA9-0A3723CF7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12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2422-EE0A-B980-C45E-321694F3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97FB76-B610-2878-A5FF-B1DED7FF8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14F57A-1F92-602B-14DB-9A984BE51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3F2FB-8E2C-99EF-3257-42A45AF67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51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FD4F-7B4F-3481-EB2F-5ADD5BDA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711EC-D355-E5CE-4E7D-294147E42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B3654C-09D2-8724-5655-999A633BA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ECA8D-E5B2-BCFF-EADB-18D4E4A24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9025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C310-6435-96C5-151C-13EBC770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C9CFC-CBB4-FEA4-7F32-D712221EC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77777D-FE97-008B-1A92-A890C2DB7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EB4E09-DE2D-3B7A-B5A6-6F4609F1C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93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D501-78AC-6DF8-5697-2A81725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B2B321-8341-EECF-84B8-E945D2DBC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4BD051-7A95-C597-B587-B88990C75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93A7B-7315-7266-8AD5-20FFAD5B2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15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211DC-6318-191A-2E01-1FCE0A2D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D722EB-61FF-DE58-6C26-9047BBDBF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A9370F-9848-30E9-2705-9F2FCD7DD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35C290-0D76-8FC2-B6D1-E5D65BE2E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16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60E6-82C1-EB6E-FBF1-8D35D3775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445A3-2D74-C84F-84E3-9EAED9D1E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0874D0-B280-54A2-0FA7-09AB4ECFF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AC219C-439D-4FBF-E4F4-0E8C5B27A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5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CD05-05CF-8A0E-2B6A-403C33B5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FEDDB4-F72D-49D1-783E-EF89033CA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247196-234F-2EC9-52EA-AE6720F54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EC4D-D4F1-351D-DC79-6C0519A67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06747-65B5-F0E3-0BF3-593DF350B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EAD68D-03FB-AC41-EC1B-D2F310654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B940EC-D9A5-CABB-0180-6C75AA4AD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322B37-B60D-7171-D032-BFBB431B3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638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2989-99AC-5287-F39A-F8997BCDC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C697A-A6EB-D73E-F6B9-24E8ADEDD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5659A9-9801-D83B-725D-BBBDD8407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CD0E2-6397-F673-9F34-A81782A82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288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35CAE-DA4F-0E99-6FFE-C558DDAF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B863CA-1DE3-97CE-0689-5D6F91070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D5A646-97B9-0C90-0F0B-EBEA2D33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19D58-79BC-5817-23E0-1C41E31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85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1D370-D278-93A6-B088-0E1BF650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9BC11B-0CB8-333C-A068-D2283D0C9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CEFAF8-F291-FE73-D264-B90A9BB59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BB46E-E0B5-04B9-A36C-FA7F59676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4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981E-99EE-F2DF-9973-924FD964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DA00B8-BADB-09D1-F93F-B39ACE46D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AC588-8AB4-DA44-872F-981E3AF8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0FC84-1B68-3825-87DD-92465EFA9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72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75601-50D1-A5CC-55C6-7F52EEABB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64BA65-73DD-A462-2ECC-B22A5CD50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79A30-7B8A-04E5-F60A-C52DB29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AF961-B8B0-232A-B481-522CE540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BF03-D613-2961-6B0F-BCDAC51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69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0D3A5-CB0F-29BF-2340-84DC03C3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0B48A7-EC5C-EC03-1B3C-83D7A8B6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5C8C2-4EB3-4372-BD99-82DFD929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D6A28-8395-E395-8E5D-1AB3519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12A7D-952E-9529-8658-315C378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6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DEC75A-72C4-30E6-0088-E4B32B254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B77A-69E6-3F07-13DD-8B0011A3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7CEBC-921E-C2A0-D669-CD5DC26B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0428B-F013-BD89-1791-35E68DC7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C98E4-D843-83C5-3E58-9EB47C6B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98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3A4AF-ED08-487F-13BB-399D556F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2F125-1EC3-2F42-6490-D461C3A5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A75A6-E5EC-734A-03A2-07997E4D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F0BB0-B620-1543-058A-E226FBE6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916EE-6E38-C9CE-A4C8-335F5BEC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0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01DB8-D6E6-0A31-1234-68A2C002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DF00B0-F7A3-5463-C213-70AF34F3A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542-73F9-14A7-D914-8A1E3DF5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64F99-CE10-6404-12B8-2A961D3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39731-0960-8F22-4996-BABFAD28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47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2D776-3DC6-CBE2-85DA-8D4FDA2E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07F27-5D78-FB17-946F-1A95C37E8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B7701-1181-BD85-7C50-897D9222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E3F02-8002-E939-92E9-4E62DF94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48CE7-C3C4-6ECF-A1AD-6FA215F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230DE-9AFC-8269-7F52-EB70A182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10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41D7-D28B-F30A-733E-4CD4ECFF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B7A6F-A82E-AA69-B4D1-C6F8ECCCE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A1F0A-598E-0B11-8120-96C46A98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1052B5-E67C-F048-D749-2F2AEBD6E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4FA888-C8F6-60B1-EB45-8BF0A1811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55536E-DA43-7590-B370-432B261F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74EAA-0FBB-D4B1-A130-2EED2C7A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B70938-F280-3944-E792-ACD20ECC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16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157A-CFA2-242C-111D-3E5D7433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F95F75-78AE-3D9E-D7D1-B171D349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2F78E0-E272-CE0A-BCFC-BA8EEBB8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2069ED-8466-5FDF-8884-4A1A834D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53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4E956E-7F26-FB1F-8EE4-164C6421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89E890-7549-9E0C-1B98-4A951817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A4470-9AE8-2671-3585-E4B82C01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62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926A0-6D5F-ED5A-E9D7-78E0CEC3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C9A-F5EC-1A45-4697-1CC0D003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79429-140F-70CE-A4FC-9921A9EE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313CA-BEB2-3165-0052-363AD08B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0BF4A-B212-B41A-58AF-D9DB476F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1C5A4-382D-4AB2-EBD2-58744122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89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7BA7C-203F-10A3-78A3-C013B31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627A02-6A54-D02D-3AB8-122FF46BA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4EBE3-28DB-01B8-3079-43E358F88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BC99F-4119-A51F-9027-3C282E38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1C28F-391B-FDB6-DEDC-48A6FEED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2D34E-95A6-028B-D90F-F07DE410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9D8994-13CD-AB36-BEEE-B7CD2CBB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46EA2-A8D2-6056-C3FA-2049233D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DA8FE-384D-7061-7DA2-692B2C4AB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0EE03-BB5A-4461-8488-B9C0D274FE1F}" type="datetimeFigureOut">
              <a:rPr lang="ko-KR" altLang="en-US" smtClean="0"/>
              <a:t>2025-05-21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22291-013F-90DD-B3CE-D40080675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B3F03-7793-6862-1EB8-B83AE479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7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81EC-9EDD-3B4B-43FC-A24ED1421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2794EA3-5903-EF7A-FF67-ED90254A10D6}"/>
              </a:ext>
            </a:extLst>
          </p:cNvPr>
          <p:cNvSpPr/>
          <p:nvPr/>
        </p:nvSpPr>
        <p:spPr>
          <a:xfrm>
            <a:off x="791054" y="1561896"/>
            <a:ext cx="10609892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저조도 환경 </a:t>
            </a:r>
            <a:r>
              <a:rPr lang="ko-KR" altLang="en-US" sz="5400" b="1" dirty="0" err="1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가시광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•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기반 근거리 객체 탐지 시스템 연구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7B93E-E977-72DE-888D-64B32E37D30B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427AD1-EDF1-0C1B-658C-3FB6106084E3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58C852-042B-344C-ED6D-1CFAA4D231E2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8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B531-79C6-5E65-4ECD-A48DD2B1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26F26E-A0AA-F091-71B1-F665E4A74816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B6A79-EE28-E05F-382F-9C3E1EF38F68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Related Works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795A71-FC31-E79E-53C1-4B701964537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19D8E4-5331-23EC-0D38-7C60DBB35D66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70497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96B9-2138-BCAF-EE9F-0A97098E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B134F-CC6F-E6C6-F274-B3E078A179E5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IVAS</a:t>
            </a:r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(1/5)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4B3ED-60E6-A1B8-6660-D8C309F0A9B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A0AAD-53BF-8174-D484-EBA1F22CBD4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1C8B50-3AC9-A388-D86D-1579E7DE6D90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IVAS(</a:t>
            </a:r>
            <a:r>
              <a:rPr lang="ko-KR" altLang="en-US" sz="2800" b="1" dirty="0"/>
              <a:t>통합 시각 증강 시스템</a:t>
            </a:r>
            <a:r>
              <a:rPr lang="en-US" altLang="ko-KR" sz="2800" b="1" dirty="0"/>
              <a:t>)</a:t>
            </a:r>
            <a:r>
              <a:rPr lang="ko-KR" altLang="en-US" sz="2800" dirty="0"/>
              <a:t>는 미국 육군이 </a:t>
            </a:r>
            <a:r>
              <a:rPr lang="en-US" altLang="ko-KR" sz="2800" b="1" dirty="0"/>
              <a:t>Microsoft</a:t>
            </a:r>
            <a:r>
              <a:rPr lang="ko-KR" altLang="en-US" sz="2800" b="1" dirty="0"/>
              <a:t>와 협력해 개발한 차세대 전투용 증강현실</a:t>
            </a:r>
            <a:r>
              <a:rPr lang="en-US" altLang="ko-KR" sz="2800" b="1" dirty="0"/>
              <a:t>(AR) </a:t>
            </a:r>
            <a:r>
              <a:rPr lang="ko-KR" altLang="en-US" sz="2800" b="1" dirty="0"/>
              <a:t>장비이다</a:t>
            </a:r>
            <a:r>
              <a:rPr lang="en-US" altLang="ko-KR" sz="2800" dirty="0"/>
              <a:t>. </a:t>
            </a:r>
            <a:r>
              <a:rPr lang="ko-KR" altLang="en-US" sz="2800" dirty="0"/>
              <a:t>보병의 </a:t>
            </a:r>
            <a:r>
              <a:rPr lang="ko-KR" altLang="en-US" sz="2800" b="1" dirty="0"/>
              <a:t>전장 인식 능력</a:t>
            </a:r>
            <a:r>
              <a:rPr lang="en-US" altLang="ko-KR" sz="2800" b="1" dirty="0"/>
              <a:t>(Situational Awareness)</a:t>
            </a:r>
            <a:r>
              <a:rPr lang="ko-KR" altLang="en-US" sz="2800" dirty="0"/>
              <a:t>을 높이고</a:t>
            </a:r>
            <a:r>
              <a:rPr lang="en-US" altLang="ko-KR" sz="2800" dirty="0"/>
              <a:t>, </a:t>
            </a:r>
            <a:r>
              <a:rPr lang="ko-KR" altLang="en-US" sz="2800" b="1" dirty="0" err="1"/>
              <a:t>야간투시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열영상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지도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전술 정보</a:t>
            </a:r>
            <a:r>
              <a:rPr lang="ko-KR" altLang="en-US" sz="2800" dirty="0"/>
              <a:t> 등을 </a:t>
            </a:r>
            <a:r>
              <a:rPr lang="ko-KR" altLang="en-US" sz="2800" b="1" dirty="0"/>
              <a:t>하나의 </a:t>
            </a:r>
            <a:r>
              <a:rPr lang="en-US" altLang="ko-KR" sz="2800" b="1" dirty="0"/>
              <a:t>AR </a:t>
            </a:r>
            <a:r>
              <a:rPr lang="ko-KR" altLang="en-US" sz="2800" b="1" dirty="0"/>
              <a:t>디스플레이</a:t>
            </a:r>
            <a:r>
              <a:rPr lang="ko-KR" altLang="en-US" sz="2800" dirty="0"/>
              <a:t>에 통합 제공함으로써</a:t>
            </a:r>
            <a:r>
              <a:rPr lang="en-US" altLang="ko-KR" sz="2800" dirty="0"/>
              <a:t>, </a:t>
            </a:r>
            <a:r>
              <a:rPr lang="ko-KR" altLang="en-US" sz="2800" b="1" dirty="0"/>
              <a:t>전투력과 생존성을 동시에 향상</a:t>
            </a:r>
            <a:r>
              <a:rPr lang="ko-KR" altLang="en-US" sz="2800" dirty="0"/>
              <a:t>시키는 것을 목표로 한다</a:t>
            </a:r>
            <a:r>
              <a:rPr lang="en-US" altLang="ko-KR" sz="2800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4B02B-EDE7-94FC-6F33-F66382781EB3}"/>
              </a:ext>
            </a:extLst>
          </p:cNvPr>
          <p:cNvGrpSpPr/>
          <p:nvPr/>
        </p:nvGrpSpPr>
        <p:grpSpPr>
          <a:xfrm>
            <a:off x="969642" y="1196139"/>
            <a:ext cx="10249320" cy="1853046"/>
            <a:chOff x="347368" y="1196139"/>
            <a:chExt cx="10249320" cy="1853046"/>
          </a:xfrm>
        </p:grpSpPr>
        <p:pic>
          <p:nvPicPr>
            <p:cNvPr id="19" name="그림 18" descr="하늘, 헬멧, 인간의 얼굴, 야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7A5F9E-681B-C477-C8E3-96A6B154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0" t="9027" r="15102" b="37424"/>
            <a:stretch/>
          </p:blipFill>
          <p:spPr>
            <a:xfrm>
              <a:off x="347368" y="1201335"/>
              <a:ext cx="256193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야외, 무기, 헬멧, 군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6920C17-6242-A8E3-69F6-A0C4AE59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122" y="1201335"/>
              <a:ext cx="2513231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그림 15" descr="헬멧, 야외, 군대, 병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D34FCC-EF8D-9048-CA1F-A74A8DE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172" y="1201335"/>
              <a:ext cx="243854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그림 21" descr="병사, 육군, 헬멧, 위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676BEE6-2415-1933-EB30-AC871581E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540" y="1196139"/>
              <a:ext cx="2448148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061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5FB4-F76E-F483-6BED-D1334B44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6C8E2F-19FA-1720-11E7-01267E97016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ENVG-B(2/5)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51ED3-FF9D-B47D-863F-4B6B2DBF92F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F8F76A-F176-E0E0-7945-16D1F0D647F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45CDCC-510C-8EB8-0627-BA614FFA48D6}"/>
              </a:ext>
            </a:extLst>
          </p:cNvPr>
          <p:cNvSpPr/>
          <p:nvPr/>
        </p:nvSpPr>
        <p:spPr>
          <a:xfrm>
            <a:off x="564640" y="3221178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ENVG-B(Enhanced Night Vision Goggle-Binocular)</a:t>
            </a:r>
            <a:r>
              <a:rPr lang="ko-KR" altLang="en-US" sz="2800" dirty="0"/>
              <a:t>는 미 육군이 사용하는 </a:t>
            </a:r>
            <a:r>
              <a:rPr lang="ko-KR" altLang="en-US" sz="2800" b="1" dirty="0"/>
              <a:t>차세대 쌍안형 야간투시경</a:t>
            </a:r>
            <a:r>
              <a:rPr lang="ko-KR" altLang="en-US" sz="2800" dirty="0"/>
              <a:t>으로</a:t>
            </a:r>
            <a:r>
              <a:rPr lang="en-US" altLang="ko-KR" sz="2800" dirty="0"/>
              <a:t>, </a:t>
            </a:r>
            <a:r>
              <a:rPr lang="ko-KR" altLang="en-US" sz="2800" dirty="0"/>
              <a:t>기존 </a:t>
            </a:r>
            <a:r>
              <a:rPr lang="ko-KR" altLang="en-US" sz="2800" dirty="0" err="1"/>
              <a:t>야시경보다</a:t>
            </a:r>
            <a:r>
              <a:rPr lang="ko-KR" altLang="en-US" sz="2800" dirty="0"/>
              <a:t> </a:t>
            </a:r>
            <a:r>
              <a:rPr lang="ko-KR" altLang="en-US" sz="2800" b="1" dirty="0"/>
              <a:t>더 밝고 선명한 시야</a:t>
            </a:r>
            <a:r>
              <a:rPr lang="en-US" altLang="ko-KR" sz="2800" dirty="0"/>
              <a:t>, </a:t>
            </a:r>
            <a:r>
              <a:rPr lang="ko-KR" altLang="en-US" sz="2800" dirty="0"/>
              <a:t>그리고 </a:t>
            </a:r>
            <a:r>
              <a:rPr lang="ko-KR" altLang="en-US" sz="2800" b="1" dirty="0"/>
              <a:t>열상 영상과의 통합 시야</a:t>
            </a:r>
            <a:r>
              <a:rPr lang="ko-KR" altLang="en-US" sz="2800" dirty="0"/>
              <a:t>를 제공한다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이 장비는 </a:t>
            </a:r>
            <a:r>
              <a:rPr lang="ko-KR" altLang="en-US" sz="2800" b="1" dirty="0" err="1"/>
              <a:t>야간투시</a:t>
            </a:r>
            <a:r>
              <a:rPr lang="ko-KR" altLang="en-US" sz="2800" b="1" dirty="0"/>
              <a:t> 기능</a:t>
            </a:r>
            <a:r>
              <a:rPr lang="en-US" altLang="ko-KR" sz="2800" b="1" dirty="0"/>
              <a:t>(Image Intensification, I²)</a:t>
            </a:r>
            <a:r>
              <a:rPr lang="ko-KR" altLang="en-US" sz="2800" dirty="0"/>
              <a:t>과 </a:t>
            </a:r>
            <a:r>
              <a:rPr lang="ko-KR" altLang="en-US" sz="2800" b="1" dirty="0" err="1"/>
              <a:t>열영상</a:t>
            </a:r>
            <a:r>
              <a:rPr lang="ko-KR" altLang="en-US" sz="2800" b="1" dirty="0"/>
              <a:t> 감지</a:t>
            </a:r>
            <a:r>
              <a:rPr lang="en-US" altLang="ko-KR" sz="2800" b="1" dirty="0"/>
              <a:t>(Thermal Imaging)</a:t>
            </a:r>
            <a:r>
              <a:rPr lang="ko-KR" altLang="en-US" sz="2800" dirty="0"/>
              <a:t> 기능을 동시에 사용할 수 있어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어두운 환경이나 시야가 제한된 상황에서도 목표물 식별이 용이하다</a:t>
            </a:r>
            <a:r>
              <a:rPr lang="en-US" altLang="ko-KR" sz="2800" b="1" dirty="0"/>
              <a:t>.</a:t>
            </a:r>
            <a:endParaRPr lang="en-US" altLang="ko-KR" sz="2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7ECA69-0E3F-8229-07E6-043E551A8A92}"/>
              </a:ext>
            </a:extLst>
          </p:cNvPr>
          <p:cNvGrpSpPr/>
          <p:nvPr/>
        </p:nvGrpSpPr>
        <p:grpSpPr>
          <a:xfrm>
            <a:off x="347368" y="1201334"/>
            <a:ext cx="11217876" cy="1846801"/>
            <a:chOff x="347368" y="1201334"/>
            <a:chExt cx="11217876" cy="1846801"/>
          </a:xfrm>
        </p:grpSpPr>
        <p:pic>
          <p:nvPicPr>
            <p:cNvPr id="8" name="그림 7" descr="야외, 무기, 군대, 육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39590E5-239F-3A3C-8279-EA0AB718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18" t="9867" r="20192" b="43508"/>
            <a:stretch/>
          </p:blipFill>
          <p:spPr>
            <a:xfrm>
              <a:off x="347368" y="1201335"/>
              <a:ext cx="2622829" cy="1846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그림 2" descr="무기, 총기, 야외, 하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10D55A3-C30A-08C0-BD2A-78A117BF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7" t="9793" r="10114" b="12506"/>
            <a:stretch/>
          </p:blipFill>
          <p:spPr>
            <a:xfrm>
              <a:off x="3075709" y="1201334"/>
              <a:ext cx="3395826" cy="18467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" name="그림 11" descr="예술, 텍스트, 빛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285EEB-AD28-E6B6-BB73-A31EEECA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2" r="12364"/>
            <a:stretch/>
          </p:blipFill>
          <p:spPr>
            <a:xfrm>
              <a:off x="9240118" y="1201334"/>
              <a:ext cx="2325126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텍스트, 우주복, 우주비행사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B5B0318-66F4-8B0D-8830-E9F4DDB8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50" b="12029"/>
            <a:stretch/>
          </p:blipFill>
          <p:spPr>
            <a:xfrm>
              <a:off x="6577047" y="1204933"/>
              <a:ext cx="255755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0992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540CC-F0E4-A2D5-6978-7A4475AE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BDD182-DA84-1425-5EFF-1A42BB57005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China(3/5)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17AB2E-C2F9-EEBC-F54C-3E1E5DE74CF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B7DC92-1EA4-34E7-BEF6-9CE58ADEF91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7" name="그림 6" descr="예술, 포스터, 그래픽 디자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396653-7C4B-BAF1-CF1E-FD5169C8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1" y="1143000"/>
            <a:ext cx="5163848" cy="51230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ED0157-EEBB-5B9C-BED6-128DC6918EF2}"/>
              </a:ext>
            </a:extLst>
          </p:cNvPr>
          <p:cNvSpPr/>
          <p:nvPr/>
        </p:nvSpPr>
        <p:spPr>
          <a:xfrm>
            <a:off x="6103606" y="1143000"/>
            <a:ext cx="4740523" cy="50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China Military Conference</a:t>
            </a:r>
          </a:p>
        </p:txBody>
      </p:sp>
    </p:spTree>
    <p:extLst>
      <p:ext uri="{BB962C8B-B14F-4D97-AF65-F5344CB8AC3E}">
        <p14:creationId xmlns:p14="http://schemas.microsoft.com/office/powerpoint/2010/main" val="323149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CACC3-6E81-DD76-E1A7-3712A230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EB2A25-6AC3-3313-AE56-518BBBF97B6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134C22-137E-A6A2-ACE9-9D3A558ED36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E95A6F-7886-72D6-9D3A-07AC0AB5ED6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DE4A776-6827-9C1E-1765-41A9B164E108}"/>
              </a:ext>
            </a:extLst>
          </p:cNvPr>
          <p:cNvGrpSpPr/>
          <p:nvPr/>
        </p:nvGrpSpPr>
        <p:grpSpPr>
          <a:xfrm>
            <a:off x="1386393" y="1143000"/>
            <a:ext cx="9419211" cy="5298306"/>
            <a:chOff x="1740602" y="1268007"/>
            <a:chExt cx="8710796" cy="4899823"/>
          </a:xfrm>
        </p:grpSpPr>
        <p:pic>
          <p:nvPicPr>
            <p:cNvPr id="20" name="그림 19" descr="야외, 하늘, 나무, 텍스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0E2B8A-26C9-C7FD-83C3-74DC23FB7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602" y="1268007"/>
              <a:ext cx="8710796" cy="48998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F601DDD-BB7F-07E3-24DB-587652DF7E03}"/>
                </a:ext>
              </a:extLst>
            </p:cNvPr>
            <p:cNvSpPr/>
            <p:nvPr/>
          </p:nvSpPr>
          <p:spPr>
            <a:xfrm>
              <a:off x="1922318" y="4623955"/>
              <a:ext cx="2052205" cy="1454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1958D2-A5ED-97F4-B648-0B258AE3215F}"/>
                </a:ext>
              </a:extLst>
            </p:cNvPr>
            <p:cNvSpPr/>
            <p:nvPr/>
          </p:nvSpPr>
          <p:spPr>
            <a:xfrm>
              <a:off x="8141277" y="4940877"/>
              <a:ext cx="2130139" cy="10962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E345A63-69AA-F5FE-A81B-A0B9BFB90FC2}"/>
                </a:ext>
              </a:extLst>
            </p:cNvPr>
            <p:cNvSpPr/>
            <p:nvPr/>
          </p:nvSpPr>
          <p:spPr>
            <a:xfrm>
              <a:off x="5706342" y="3429000"/>
              <a:ext cx="704850" cy="7897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930DE2-8112-A2A3-00FB-B539DB2CF555}"/>
                </a:ext>
              </a:extLst>
            </p:cNvPr>
            <p:cNvSpPr/>
            <p:nvPr/>
          </p:nvSpPr>
          <p:spPr>
            <a:xfrm>
              <a:off x="2154383" y="3134592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F97C8D-543F-E3A4-5E84-BFFEA1267BB8}"/>
                </a:ext>
              </a:extLst>
            </p:cNvPr>
            <p:cNvSpPr/>
            <p:nvPr/>
          </p:nvSpPr>
          <p:spPr>
            <a:xfrm>
              <a:off x="4597979" y="303241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360A96-781E-EB7B-0A98-109751556460}"/>
                </a:ext>
              </a:extLst>
            </p:cNvPr>
            <p:cNvSpPr/>
            <p:nvPr/>
          </p:nvSpPr>
          <p:spPr>
            <a:xfrm>
              <a:off x="8553449" y="307397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7E7364-CE93-DB7F-565B-6E0B97E43FEF}"/>
                </a:ext>
              </a:extLst>
            </p:cNvPr>
            <p:cNvSpPr/>
            <p:nvPr/>
          </p:nvSpPr>
          <p:spPr>
            <a:xfrm>
              <a:off x="2341417" y="3879273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07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A078-7D62-C0B7-1F3D-2AD7545A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E3E9268-8ABF-33FE-1A57-4028E97B8E7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AFC0-9219-EF39-439A-1C808AD238C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FD3DA8-5ABF-B792-752C-C1DECA94145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6DAB9A-0191-59CF-9D16-A9DE165D4FB9}"/>
              </a:ext>
            </a:extLst>
          </p:cNvPr>
          <p:cNvGrpSpPr/>
          <p:nvPr/>
        </p:nvGrpSpPr>
        <p:grpSpPr>
          <a:xfrm>
            <a:off x="1386394" y="1143000"/>
            <a:ext cx="9419212" cy="5298305"/>
            <a:chOff x="664303" y="1143000"/>
            <a:chExt cx="5771566" cy="3246505"/>
          </a:xfrm>
        </p:grpSpPr>
        <p:pic>
          <p:nvPicPr>
            <p:cNvPr id="4" name="그림 3" descr="야외, 지상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60F265C-4B1A-9747-129A-63611492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03" y="1143000"/>
              <a:ext cx="5771566" cy="3246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55544E-E88E-598C-F1B9-F71A5D2301B9}"/>
                </a:ext>
              </a:extLst>
            </p:cNvPr>
            <p:cNvSpPr/>
            <p:nvPr/>
          </p:nvSpPr>
          <p:spPr>
            <a:xfrm>
              <a:off x="1401907" y="2845557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53ED1B-2F87-135E-A8FC-4696C9F763C8}"/>
                </a:ext>
              </a:extLst>
            </p:cNvPr>
            <p:cNvSpPr/>
            <p:nvPr/>
          </p:nvSpPr>
          <p:spPr>
            <a:xfrm>
              <a:off x="2378220" y="2688395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E97CD4-25E4-B8CC-EE27-125DF2D7627D}"/>
                </a:ext>
              </a:extLst>
            </p:cNvPr>
            <p:cNvSpPr/>
            <p:nvPr/>
          </p:nvSpPr>
          <p:spPr>
            <a:xfrm>
              <a:off x="3354533" y="2110032"/>
              <a:ext cx="828673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3FBC506-0119-AC12-F1A9-86CFBC58F291}"/>
                </a:ext>
              </a:extLst>
            </p:cNvPr>
            <p:cNvSpPr/>
            <p:nvPr/>
          </p:nvSpPr>
          <p:spPr>
            <a:xfrm>
              <a:off x="4245119" y="1757607"/>
              <a:ext cx="1938337" cy="1087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57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9E0C-42A5-1ED6-DEBE-66E7CC6E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E1D704-06BE-DD79-391A-D2A27208293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838AC9-9867-3570-44E7-124E70DAD82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34FCB-8FEB-BC60-6699-043EDBF4086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13" name="그림 12" descr="원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00F7F0-AA87-9454-1C46-FEB134F8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/>
          <a:stretch/>
        </p:blipFill>
        <p:spPr>
          <a:xfrm>
            <a:off x="809424" y="1239981"/>
            <a:ext cx="2404883" cy="184320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16" name="그림 15" descr="텍스트, 스크린샷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7FE784-55F0-6E47-D24A-DCA6961B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97" y="1239981"/>
            <a:ext cx="2466975" cy="1847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림 19" descr="예술, 텍스트, 페인팅, 댄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77C65D-C9A8-7984-F72F-778940499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43" y="3790238"/>
            <a:ext cx="4896082" cy="275493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3C10CF-42C9-6463-B94B-13909F61C0B4}"/>
              </a:ext>
            </a:extLst>
          </p:cNvPr>
          <p:cNvCxnSpPr>
            <a:stCxn id="13" idx="2"/>
            <a:endCxn id="20" idx="0"/>
          </p:cNvCxnSpPr>
          <p:nvPr/>
        </p:nvCxnSpPr>
        <p:spPr>
          <a:xfrm>
            <a:off x="2011866" y="3083181"/>
            <a:ext cx="3759318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9BE99A-7664-E0D4-DDFE-0290B442542E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flipH="1">
            <a:off x="5771184" y="3087831"/>
            <a:ext cx="1" cy="70240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370769B-842B-F9CC-9F24-8A82C8E74F25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771184" y="3083181"/>
            <a:ext cx="3759320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야외, 잔디, 농장, 가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F94F2C-A16A-6CD0-EEC7-AD12BB92C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09" y="1239981"/>
            <a:ext cx="2823388" cy="1843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97771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DD664-79D1-6849-7111-EDFF85E3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FDCD5D5-32EC-D3A6-74A7-C284296CFCC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A6158-E3C7-D096-F8DC-9DBB176992B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8A4D08-037F-AA31-C86A-2602B1F80E2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8257AC-0D66-7F9A-9F86-4A001B1B2E89}"/>
              </a:ext>
            </a:extLst>
          </p:cNvPr>
          <p:cNvGrpSpPr/>
          <p:nvPr/>
        </p:nvGrpSpPr>
        <p:grpSpPr>
          <a:xfrm>
            <a:off x="2764415" y="1143000"/>
            <a:ext cx="6663170" cy="5452255"/>
            <a:chOff x="3400425" y="1220472"/>
            <a:chExt cx="5391149" cy="4411402"/>
          </a:xfrm>
        </p:grpSpPr>
        <p:pic>
          <p:nvPicPr>
            <p:cNvPr id="3" name="그림 2" descr="텍스트, 스크린샷, 도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999BD4-A05D-4130-B8D4-4D743D09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8173"/>
            <a:stretch/>
          </p:blipFill>
          <p:spPr>
            <a:xfrm>
              <a:off x="3400425" y="1220472"/>
              <a:ext cx="5391149" cy="441140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3E0531-0F7F-92EA-3AFA-AB54E91F1712}"/>
                </a:ext>
              </a:extLst>
            </p:cNvPr>
            <p:cNvSpPr/>
            <p:nvPr/>
          </p:nvSpPr>
          <p:spPr>
            <a:xfrm>
              <a:off x="3504766" y="1392382"/>
              <a:ext cx="5182466" cy="555914"/>
            </a:xfrm>
            <a:prstGeom prst="rect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</a:rPr>
                <a:t>Future Soldier Equipment</a:t>
              </a:r>
              <a:endParaRPr lang="ko-KR" altLang="en-US" sz="24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52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63BE-2622-C41C-08B6-566DF359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9473D1-B47E-2F97-8C30-0159D36006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Korea(5/5)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BC19B7-B86B-04E9-2D7F-C490A8A8055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C31BFA-EC97-010A-12EB-1476629F97B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64DDEB-FF81-D50A-45D9-103635D4CF84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Related Works in the Republic of Korea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한국에서 </a:t>
            </a:r>
            <a:r>
              <a:rPr lang="en-US" altLang="ko-KR" sz="2800" b="1" dirty="0"/>
              <a:t>IVAS, ENVG-B</a:t>
            </a:r>
            <a:r>
              <a:rPr lang="ko-KR" altLang="en-US" sz="2800" b="1" dirty="0"/>
              <a:t>와 같은 </a:t>
            </a:r>
            <a:r>
              <a:rPr lang="ko-KR" altLang="en-US" sz="2800" b="1" dirty="0" err="1"/>
              <a:t>가시광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열상 센서를 활용한 통합 </a:t>
            </a:r>
            <a:r>
              <a:rPr lang="en-US" altLang="ko-KR" sz="2800" b="1" dirty="0"/>
              <a:t>AI </a:t>
            </a:r>
            <a:r>
              <a:rPr lang="ko-KR" altLang="en-US" sz="2800" b="1" dirty="0"/>
              <a:t>탐지 및 영상 융합 시스템에 대한 공개된 연구의 부재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다만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해당 기술들이 군사 기술에 해당되므로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관련 연구가 존재하더라도 기밀로 분류되어 비공개일 가능성이 높다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최신 군사 기술은 정보기관에 의해 수출이 엄격히 통제되며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수출되더라도 운용과 정비에 제약이 많아 민간 차원에서의 국산화와 기술 인식 제고가 필요함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408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B941-3C9C-300F-CA1C-61972487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AF6C25-1E6E-408F-B9AE-B3F84261B1DC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8C06D6-C789-6D78-1F1B-C8D6D953BAD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System Overview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시스템 개요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9135B-5092-0FD2-43D0-D1C776D7194D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60890E-8269-003D-6A27-03DE2601F908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89075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931-DBE8-537E-B872-900F2AFD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13361C-8859-BE9A-B385-FF2630898AC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113771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378F54-2235-4720-DFB3-3216E3E6FDD0}"/>
              </a:ext>
            </a:extLst>
          </p:cNvPr>
          <p:cNvSpPr/>
          <p:nvPr/>
        </p:nvSpPr>
        <p:spPr>
          <a:xfrm>
            <a:off x="948389" y="106535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Contents</a:t>
            </a:r>
            <a:endParaRPr lang="en-US" altLang="ko-KR" sz="2400" b="1" i="0" cap="all" dirty="0">
              <a:gradFill flip="none" rotWithShape="1">
                <a:gsLst>
                  <a:gs pos="0">
                    <a:srgbClr val="00ACFF"/>
                  </a:gs>
                  <a:gs pos="50000">
                    <a:srgbClr val="00D3EF"/>
                  </a:gs>
                  <a:gs pos="100000">
                    <a:srgbClr val="00FF99"/>
                  </a:gs>
                </a:gsLst>
                <a:lin ang="0" scaled="1"/>
                <a:tileRect/>
              </a:gra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E36D1-47CE-A497-0CD1-DA750DE911A7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B679A-366E-D770-2AF9-1CD02B8DAA3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BE81A2-592E-72D6-67D4-B421456998EB}"/>
              </a:ext>
            </a:extLst>
          </p:cNvPr>
          <p:cNvSpPr/>
          <p:nvPr/>
        </p:nvSpPr>
        <p:spPr>
          <a:xfrm>
            <a:off x="948388" y="2152192"/>
            <a:ext cx="10471833" cy="3908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개요 및 개발 배경 소개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Related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Works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기술 개발 목표 및 시스템 개요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Project Timeline – </a:t>
            </a:r>
            <a:r>
              <a:rPr lang="ko-KR" altLang="en-US" sz="2800" b="1" dirty="0">
                <a:latin typeface="+mj-lt"/>
              </a:rPr>
              <a:t>연구 추진 일정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Resources – </a:t>
            </a:r>
            <a:r>
              <a:rPr lang="ko-KR" altLang="en-US" sz="2800" b="1" dirty="0">
                <a:latin typeface="+mj-lt"/>
              </a:rPr>
              <a:t>연구 기자재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시설 및 장비 보유 현황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/>
              <a:t>Application Areas – </a:t>
            </a:r>
            <a:r>
              <a:rPr lang="ko-KR" altLang="en-US" sz="2800" b="1" dirty="0"/>
              <a:t>기술 활용 분야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References – </a:t>
            </a:r>
            <a:r>
              <a:rPr lang="ko-KR" altLang="en-US" sz="2800" b="1" dirty="0">
                <a:latin typeface="+mj-lt"/>
              </a:rPr>
              <a:t>참고 문헌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6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90350-19D3-A91E-BF3F-DB3430CFA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E7A17-66F3-05B1-44F4-CBFBC37F22CF}"/>
              </a:ext>
            </a:extLst>
          </p:cNvPr>
          <p:cNvSpPr/>
          <p:nvPr/>
        </p:nvSpPr>
        <p:spPr>
          <a:xfrm>
            <a:off x="21515" y="4861924"/>
            <a:ext cx="12148969" cy="199607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65FAE0-5757-E814-7F8C-EE60DD818AE7}"/>
              </a:ext>
            </a:extLst>
          </p:cNvPr>
          <p:cNvSpPr/>
          <p:nvPr/>
        </p:nvSpPr>
        <p:spPr>
          <a:xfrm>
            <a:off x="26893" y="3876790"/>
            <a:ext cx="12148969" cy="955059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85791A-7223-7C19-1FC2-0B7F3465E614}"/>
              </a:ext>
            </a:extLst>
          </p:cNvPr>
          <p:cNvSpPr/>
          <p:nvPr/>
        </p:nvSpPr>
        <p:spPr>
          <a:xfrm>
            <a:off x="26893" y="817581"/>
            <a:ext cx="12148969" cy="3022899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6C46AC-B641-43DD-9FEB-7CA1D1F696B6}"/>
              </a:ext>
            </a:extLst>
          </p:cNvPr>
          <p:cNvSpPr/>
          <p:nvPr/>
        </p:nvSpPr>
        <p:spPr>
          <a:xfrm>
            <a:off x="4576970" y="2943666"/>
            <a:ext cx="2533835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Video Black Equalizing</a:t>
            </a:r>
            <a:endParaRPr lang="en-US" altLang="ko-KR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032B1A-4A70-73B3-9A2B-DA3F21830C9F}"/>
              </a:ext>
            </a:extLst>
          </p:cNvPr>
          <p:cNvSpPr/>
          <p:nvPr/>
        </p:nvSpPr>
        <p:spPr>
          <a:xfrm>
            <a:off x="1037971" y="3958772"/>
            <a:ext cx="3490196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Operating System</a:t>
            </a:r>
          </a:p>
          <a:p>
            <a:pPr algn="ctr"/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DD0A21-3433-9D5A-1530-FEF67472C430}"/>
              </a:ext>
            </a:extLst>
          </p:cNvPr>
          <p:cNvSpPr/>
          <p:nvPr/>
        </p:nvSpPr>
        <p:spPr>
          <a:xfrm>
            <a:off x="1037971" y="4965752"/>
            <a:ext cx="3490196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AI computing board</a:t>
            </a:r>
            <a:endParaRPr lang="en-US" altLang="ko-KR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886645-5BF3-EFBA-028C-748636D26362}"/>
              </a:ext>
            </a:extLst>
          </p:cNvPr>
          <p:cNvSpPr/>
          <p:nvPr/>
        </p:nvSpPr>
        <p:spPr>
          <a:xfrm>
            <a:off x="4576971" y="4965752"/>
            <a:ext cx="2533834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Ultra Low Light Camera</a:t>
            </a:r>
            <a:endParaRPr lang="en-US" altLang="ko-KR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B5BB8B-F77A-E0A1-8610-CAC988931D46}"/>
              </a:ext>
            </a:extLst>
          </p:cNvPr>
          <p:cNvSpPr/>
          <p:nvPr/>
        </p:nvSpPr>
        <p:spPr>
          <a:xfrm>
            <a:off x="7159610" y="4965752"/>
            <a:ext cx="2533834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Thermal Observing Camera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6AD0F7-C2BB-028A-8671-C3F13A22CB42}"/>
              </a:ext>
            </a:extLst>
          </p:cNvPr>
          <p:cNvSpPr/>
          <p:nvPr/>
        </p:nvSpPr>
        <p:spPr>
          <a:xfrm>
            <a:off x="9742249" y="4965752"/>
            <a:ext cx="2360104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Display</a:t>
            </a:r>
            <a:endParaRPr lang="en-US" altLang="ko-KR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E51-8B9F-232D-E3D7-3B663D278E90}"/>
              </a:ext>
            </a:extLst>
          </p:cNvPr>
          <p:cNvSpPr/>
          <p:nvPr/>
        </p:nvSpPr>
        <p:spPr>
          <a:xfrm>
            <a:off x="1037971" y="5962038"/>
            <a:ext cx="11064382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Case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350325-4F04-82D0-37C1-B4D69E34F881}"/>
              </a:ext>
            </a:extLst>
          </p:cNvPr>
          <p:cNvSpPr/>
          <p:nvPr/>
        </p:nvSpPr>
        <p:spPr>
          <a:xfrm>
            <a:off x="1124174" y="4302193"/>
            <a:ext cx="3312056" cy="412226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Ubuntu 22.04 64bit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DD72DB-9D8B-F301-05C7-E8BAE3131237}"/>
              </a:ext>
            </a:extLst>
          </p:cNvPr>
          <p:cNvSpPr/>
          <p:nvPr/>
        </p:nvSpPr>
        <p:spPr>
          <a:xfrm>
            <a:off x="4668509" y="5266138"/>
            <a:ext cx="2356320" cy="4335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Sony IMX290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B66229-4CBA-1F2E-BB8B-0A7BB434DB33}"/>
              </a:ext>
            </a:extLst>
          </p:cNvPr>
          <p:cNvSpPr/>
          <p:nvPr/>
        </p:nvSpPr>
        <p:spPr>
          <a:xfrm>
            <a:off x="7250654" y="5266139"/>
            <a:ext cx="2346615" cy="4335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FLIR Lepton 3.5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B7285F-0A7B-56F5-B09C-9A8AA84A9CA4}"/>
              </a:ext>
            </a:extLst>
          </p:cNvPr>
          <p:cNvSpPr/>
          <p:nvPr/>
        </p:nvSpPr>
        <p:spPr>
          <a:xfrm>
            <a:off x="9832489" y="5266139"/>
            <a:ext cx="2182008" cy="4335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4:3 4inch Display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7A081E-C2DE-F351-AECC-1FF6CAA94645}"/>
              </a:ext>
            </a:extLst>
          </p:cNvPr>
          <p:cNvSpPr/>
          <p:nvPr/>
        </p:nvSpPr>
        <p:spPr>
          <a:xfrm>
            <a:off x="1124174" y="5266137"/>
            <a:ext cx="3312056" cy="4335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Nvidia Jetson Nano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16E6B-E8B3-0483-244E-71779FE302D0}"/>
              </a:ext>
            </a:extLst>
          </p:cNvPr>
          <p:cNvSpPr/>
          <p:nvPr/>
        </p:nvSpPr>
        <p:spPr>
          <a:xfrm>
            <a:off x="1124174" y="6264218"/>
            <a:ext cx="10890323" cy="4335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3D Printed Case : Monocular Sight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75AFC3-2F11-4ECD-6E06-F8A4051105CB}"/>
              </a:ext>
            </a:extLst>
          </p:cNvPr>
          <p:cNvSpPr/>
          <p:nvPr/>
        </p:nvSpPr>
        <p:spPr>
          <a:xfrm>
            <a:off x="4576970" y="1933725"/>
            <a:ext cx="5116474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Multi- Sensor AI Detection Model</a:t>
            </a:r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53A30C-78B7-31C3-48D8-31CDEB8F599A}"/>
              </a:ext>
            </a:extLst>
          </p:cNvPr>
          <p:cNvSpPr/>
          <p:nvPr/>
        </p:nvSpPr>
        <p:spPr>
          <a:xfrm>
            <a:off x="4665728" y="3279924"/>
            <a:ext cx="2356320" cy="412227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2E0D3A-712C-BD16-805F-7E294DE13469}"/>
              </a:ext>
            </a:extLst>
          </p:cNvPr>
          <p:cNvSpPr/>
          <p:nvPr/>
        </p:nvSpPr>
        <p:spPr>
          <a:xfrm>
            <a:off x="4668508" y="2252940"/>
            <a:ext cx="4928761" cy="412227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YOLOv5 / YOLOv5n / YOLOv7 / YOLOv8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877626-E944-1C32-7B87-330E3ACED5C8}"/>
              </a:ext>
            </a:extLst>
          </p:cNvPr>
          <p:cNvSpPr/>
          <p:nvPr/>
        </p:nvSpPr>
        <p:spPr>
          <a:xfrm>
            <a:off x="4576970" y="887207"/>
            <a:ext cx="7525383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5E2F18-1A5D-D163-5876-C5BC52F9614E}"/>
              </a:ext>
            </a:extLst>
          </p:cNvPr>
          <p:cNvSpPr/>
          <p:nvPr/>
        </p:nvSpPr>
        <p:spPr>
          <a:xfrm>
            <a:off x="4685056" y="1217175"/>
            <a:ext cx="7329442" cy="412227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Python: OpenCV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47DEE7-D6AC-3D0F-420E-E7EC2160A5DB}"/>
              </a:ext>
            </a:extLst>
          </p:cNvPr>
          <p:cNvSpPr/>
          <p:nvPr/>
        </p:nvSpPr>
        <p:spPr>
          <a:xfrm>
            <a:off x="4576970" y="3954710"/>
            <a:ext cx="2533835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Camera Frame Exporting</a:t>
            </a: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015E57-B7D0-BE12-CBEE-9AE9F92232C0}"/>
              </a:ext>
            </a:extLst>
          </p:cNvPr>
          <p:cNvSpPr/>
          <p:nvPr/>
        </p:nvSpPr>
        <p:spPr>
          <a:xfrm>
            <a:off x="7157043" y="3954709"/>
            <a:ext cx="2533835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Camera Frame Exporting</a:t>
            </a:r>
            <a:endParaRPr lang="en-US" altLang="ko-KR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5794EB-3542-A63A-7CEA-240F974ECC01}"/>
              </a:ext>
            </a:extLst>
          </p:cNvPr>
          <p:cNvSpPr/>
          <p:nvPr/>
        </p:nvSpPr>
        <p:spPr>
          <a:xfrm>
            <a:off x="9737117" y="3961922"/>
            <a:ext cx="2360104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Display Interface</a:t>
            </a:r>
            <a:endParaRPr lang="en-US" altLang="ko-KR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7CE69D-5304-D997-E601-1A337F3F1C1B}"/>
              </a:ext>
            </a:extLst>
          </p:cNvPr>
          <p:cNvSpPr/>
          <p:nvPr/>
        </p:nvSpPr>
        <p:spPr>
          <a:xfrm>
            <a:off x="9832489" y="4302193"/>
            <a:ext cx="2182008" cy="412227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HDMI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A1A895-5D67-F8CA-4A79-FEEBFC3861FB}"/>
              </a:ext>
            </a:extLst>
          </p:cNvPr>
          <p:cNvSpPr/>
          <p:nvPr/>
        </p:nvSpPr>
        <p:spPr>
          <a:xfrm>
            <a:off x="7250653" y="4291377"/>
            <a:ext cx="2346615" cy="412227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C: Lepton API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AA1C27-C5F2-98B2-4C16-C40B689ADB2B}"/>
              </a:ext>
            </a:extLst>
          </p:cNvPr>
          <p:cNvSpPr/>
          <p:nvPr/>
        </p:nvSpPr>
        <p:spPr>
          <a:xfrm>
            <a:off x="4675433" y="4302193"/>
            <a:ext cx="2346615" cy="412227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C: IMX290 API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988F475-E303-03F1-56FD-F518DDD6DAE6}"/>
              </a:ext>
            </a:extLst>
          </p:cNvPr>
          <p:cNvSpPr/>
          <p:nvPr/>
        </p:nvSpPr>
        <p:spPr>
          <a:xfrm>
            <a:off x="1038635" y="1933725"/>
            <a:ext cx="3492565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AI Stack</a:t>
            </a:r>
            <a:endParaRPr lang="en-US" altLang="ko-KR" sz="14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70CD4D-B973-F0EF-0DC3-2A65381753F1}"/>
              </a:ext>
            </a:extLst>
          </p:cNvPr>
          <p:cNvSpPr/>
          <p:nvPr/>
        </p:nvSpPr>
        <p:spPr>
          <a:xfrm>
            <a:off x="1124174" y="2252940"/>
            <a:ext cx="3322932" cy="412227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CUDA – GPU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5A3C721-3F28-4892-DBAA-06D91E761E08}"/>
              </a:ext>
            </a:extLst>
          </p:cNvPr>
          <p:cNvCxnSpPr>
            <a:cxnSpLocks/>
            <a:stCxn id="18" idx="0"/>
            <a:endCxn id="39" idx="2"/>
          </p:cNvCxnSpPr>
          <p:nvPr/>
        </p:nvCxnSpPr>
        <p:spPr>
          <a:xfrm flipV="1">
            <a:off x="5843888" y="4781631"/>
            <a:ext cx="0" cy="18412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E151460-1B87-1E5E-8442-6CFD49EA8122}"/>
              </a:ext>
            </a:extLst>
          </p:cNvPr>
          <p:cNvCxnSpPr>
            <a:cxnSpLocks/>
            <a:stCxn id="17" idx="0"/>
            <a:endCxn id="4" idx="2"/>
          </p:cNvCxnSpPr>
          <p:nvPr/>
        </p:nvCxnSpPr>
        <p:spPr>
          <a:xfrm flipV="1">
            <a:off x="2783069" y="4785693"/>
            <a:ext cx="0" cy="180059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5E61ACE-BD9B-7793-FDBB-3443FDDB8218}"/>
              </a:ext>
            </a:extLst>
          </p:cNvPr>
          <p:cNvCxnSpPr>
            <a:cxnSpLocks/>
            <a:stCxn id="19" idx="0"/>
            <a:endCxn id="40" idx="2"/>
          </p:cNvCxnSpPr>
          <p:nvPr/>
        </p:nvCxnSpPr>
        <p:spPr>
          <a:xfrm flipH="1" flipV="1">
            <a:off x="8423961" y="4781630"/>
            <a:ext cx="2566" cy="18412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56B42FC-25EF-71DA-2B0F-840324FC0254}"/>
              </a:ext>
            </a:extLst>
          </p:cNvPr>
          <p:cNvCxnSpPr>
            <a:cxnSpLocks/>
            <a:stCxn id="39" idx="0"/>
            <a:endCxn id="34" idx="2"/>
          </p:cNvCxnSpPr>
          <p:nvPr/>
        </p:nvCxnSpPr>
        <p:spPr>
          <a:xfrm flipV="1">
            <a:off x="5843888" y="3770587"/>
            <a:ext cx="0" cy="184123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3B066F6-3E0E-C729-E6D4-57D6323D25A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5843888" y="2759318"/>
            <a:ext cx="0" cy="18434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F3CAF2E-92AA-1ED0-DFF6-83F28426AD42}"/>
              </a:ext>
            </a:extLst>
          </p:cNvPr>
          <p:cNvCxnSpPr>
            <a:cxnSpLocks/>
            <a:stCxn id="40" idx="0"/>
            <a:endCxn id="38" idx="2"/>
          </p:cNvCxnSpPr>
          <p:nvPr/>
        </p:nvCxnSpPr>
        <p:spPr>
          <a:xfrm flipH="1" flipV="1">
            <a:off x="8423493" y="3765281"/>
            <a:ext cx="468" cy="18942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742F187-3CE1-BEDD-C10A-1EB8869F6F90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0917169" y="1714128"/>
            <a:ext cx="0" cy="224779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16E7D08B-E97E-53C3-C778-D062EA97F865}"/>
              </a:ext>
            </a:extLst>
          </p:cNvPr>
          <p:cNvCxnSpPr>
            <a:cxnSpLocks/>
            <a:stCxn id="41" idx="2"/>
            <a:endCxn id="20" idx="0"/>
          </p:cNvCxnSpPr>
          <p:nvPr/>
        </p:nvCxnSpPr>
        <p:spPr>
          <a:xfrm>
            <a:off x="10917169" y="4788843"/>
            <a:ext cx="5132" cy="176909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8D08278-E6BE-A3E9-512A-C5A41D2FF5E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135207" y="1714128"/>
            <a:ext cx="0" cy="21959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E469C662-EA41-CB75-F1D0-2D97ACAD98AC}"/>
              </a:ext>
            </a:extLst>
          </p:cNvPr>
          <p:cNvCxnSpPr>
            <a:cxnSpLocks/>
            <a:stCxn id="4" idx="0"/>
            <a:endCxn id="46" idx="2"/>
          </p:cNvCxnSpPr>
          <p:nvPr/>
        </p:nvCxnSpPr>
        <p:spPr>
          <a:xfrm flipV="1">
            <a:off x="2783069" y="2760646"/>
            <a:ext cx="1849" cy="1198126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A803075-CABF-1171-274E-76AE31E2C7CB}"/>
              </a:ext>
            </a:extLst>
          </p:cNvPr>
          <p:cNvCxnSpPr>
            <a:cxnSpLocks/>
            <a:stCxn id="47" idx="3"/>
            <a:endCxn id="32" idx="1"/>
          </p:cNvCxnSpPr>
          <p:nvPr/>
        </p:nvCxnSpPr>
        <p:spPr>
          <a:xfrm>
            <a:off x="4447106" y="2459054"/>
            <a:ext cx="221402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8B0F2EE-4C9F-3067-1E3B-733AAFB1BE15}"/>
              </a:ext>
            </a:extLst>
          </p:cNvPr>
          <p:cNvCxnSpPr>
            <a:cxnSpLocks/>
          </p:cNvCxnSpPr>
          <p:nvPr/>
        </p:nvCxnSpPr>
        <p:spPr>
          <a:xfrm flipV="1">
            <a:off x="5852048" y="5777916"/>
            <a:ext cx="3600" cy="10800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B3F36FA5-A940-F604-D543-23A32CF11361}"/>
              </a:ext>
            </a:extLst>
          </p:cNvPr>
          <p:cNvCxnSpPr>
            <a:cxnSpLocks/>
          </p:cNvCxnSpPr>
          <p:nvPr/>
        </p:nvCxnSpPr>
        <p:spPr>
          <a:xfrm flipV="1">
            <a:off x="2790736" y="5792673"/>
            <a:ext cx="0" cy="180059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BFA79EFD-2D72-15C3-8926-E2C3F10A4217}"/>
              </a:ext>
            </a:extLst>
          </p:cNvPr>
          <p:cNvCxnSpPr>
            <a:cxnSpLocks/>
          </p:cNvCxnSpPr>
          <p:nvPr/>
        </p:nvCxnSpPr>
        <p:spPr>
          <a:xfrm flipH="1" flipV="1">
            <a:off x="8432121" y="5777915"/>
            <a:ext cx="3600" cy="10800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94553270-C6AF-AAFC-80DB-D19424971D1D}"/>
              </a:ext>
            </a:extLst>
          </p:cNvPr>
          <p:cNvCxnSpPr>
            <a:cxnSpLocks/>
          </p:cNvCxnSpPr>
          <p:nvPr/>
        </p:nvCxnSpPr>
        <p:spPr>
          <a:xfrm flipV="1">
            <a:off x="10912037" y="5785127"/>
            <a:ext cx="3600" cy="10800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BD9B2A-4EEF-40A6-AD7B-92D3F651D37A}"/>
              </a:ext>
            </a:extLst>
          </p:cNvPr>
          <p:cNvSpPr/>
          <p:nvPr/>
        </p:nvSpPr>
        <p:spPr>
          <a:xfrm>
            <a:off x="88800" y="887208"/>
            <a:ext cx="855810" cy="2883380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F58FBC-E963-0656-2F61-76198EBF1A37}"/>
              </a:ext>
            </a:extLst>
          </p:cNvPr>
          <p:cNvSpPr/>
          <p:nvPr/>
        </p:nvSpPr>
        <p:spPr>
          <a:xfrm>
            <a:off x="90863" y="3961922"/>
            <a:ext cx="853497" cy="826921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F0735D-CD08-7E2C-4605-D523EE16BD06}"/>
              </a:ext>
            </a:extLst>
          </p:cNvPr>
          <p:cNvSpPr/>
          <p:nvPr/>
        </p:nvSpPr>
        <p:spPr>
          <a:xfrm>
            <a:off x="84416" y="4980179"/>
            <a:ext cx="853497" cy="1797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CCF0B2-E919-F25C-858E-E1A9C46F94F5}"/>
              </a:ext>
            </a:extLst>
          </p:cNvPr>
          <p:cNvSpPr/>
          <p:nvPr/>
        </p:nvSpPr>
        <p:spPr>
          <a:xfrm>
            <a:off x="7156575" y="2938360"/>
            <a:ext cx="2533835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Video Resizing</a:t>
            </a:r>
            <a:endParaRPr lang="en-US" altLang="ko-KR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3174DD2-3A49-ADE9-FBC1-64D26332D97C}"/>
              </a:ext>
            </a:extLst>
          </p:cNvPr>
          <p:cNvSpPr/>
          <p:nvPr/>
        </p:nvSpPr>
        <p:spPr>
          <a:xfrm>
            <a:off x="7245333" y="3274618"/>
            <a:ext cx="2356320" cy="412227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8EADC7A-CEFB-9B81-67CD-CA196F79C104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8423493" y="2759318"/>
            <a:ext cx="0" cy="17904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9AD10-CE72-E280-947D-9D64BAA118F0}"/>
              </a:ext>
            </a:extLst>
          </p:cNvPr>
          <p:cNvSpPr/>
          <p:nvPr/>
        </p:nvSpPr>
        <p:spPr>
          <a:xfrm>
            <a:off x="9739214" y="2698296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External Interface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F53C576-0C93-9557-025D-6B160D3C2221}"/>
              </a:ext>
            </a:extLst>
          </p:cNvPr>
          <p:cNvCxnSpPr>
            <a:cxnSpLocks/>
          </p:cNvCxnSpPr>
          <p:nvPr/>
        </p:nvCxnSpPr>
        <p:spPr>
          <a:xfrm>
            <a:off x="3775352" y="5924015"/>
            <a:ext cx="7136685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5C148C0-6B49-BC46-313F-65CF4AD4E252}"/>
              </a:ext>
            </a:extLst>
          </p:cNvPr>
          <p:cNvCxnSpPr>
            <a:cxnSpLocks/>
          </p:cNvCxnSpPr>
          <p:nvPr/>
        </p:nvCxnSpPr>
        <p:spPr>
          <a:xfrm flipV="1">
            <a:off x="3773552" y="5790258"/>
            <a:ext cx="3600" cy="10800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4C8DB6-7A42-BCEE-09EB-768A77388B73}"/>
              </a:ext>
            </a:extLst>
          </p:cNvPr>
          <p:cNvSpPr/>
          <p:nvPr/>
        </p:nvSpPr>
        <p:spPr>
          <a:xfrm>
            <a:off x="9731237" y="2938359"/>
            <a:ext cx="2361600" cy="82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endParaRPr lang="en-US" altLang="ko-KR" sz="1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D41202-34C3-94F4-5046-631D2573F782}"/>
              </a:ext>
            </a:extLst>
          </p:cNvPr>
          <p:cNvSpPr/>
          <p:nvPr/>
        </p:nvSpPr>
        <p:spPr>
          <a:xfrm>
            <a:off x="9819542" y="3274617"/>
            <a:ext cx="2194955" cy="412227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PyQt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815F13-3003-3E76-11F2-9958AB14591F}"/>
              </a:ext>
            </a:extLst>
          </p:cNvPr>
          <p:cNvSpPr/>
          <p:nvPr/>
        </p:nvSpPr>
        <p:spPr>
          <a:xfrm>
            <a:off x="9737117" y="2919309"/>
            <a:ext cx="2360104" cy="2873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DCC3B8-230E-9643-1D94-A4CECD7A9D5E}"/>
              </a:ext>
            </a:extLst>
          </p:cNvPr>
          <p:cNvSpPr/>
          <p:nvPr/>
        </p:nvSpPr>
        <p:spPr>
          <a:xfrm>
            <a:off x="271538" y="119495"/>
            <a:ext cx="10302428" cy="673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Overview(1/3)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B98D9F-9836-813F-D2D0-D7F2E21613A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660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8666-B8CB-F68B-3AFB-3B5BFC982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698AD-750F-53DD-7FC3-54A0F66C91C3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Overview(2/3)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23AEF-0E61-AFA3-95E4-78FB14C8CEDD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F1EFB-E083-8E5E-5941-D896B1C0DCC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31A268-A26B-3E93-4B49-EFAA8EF0DD4B}"/>
              </a:ext>
            </a:extLst>
          </p:cNvPr>
          <p:cNvGrpSpPr/>
          <p:nvPr/>
        </p:nvGrpSpPr>
        <p:grpSpPr>
          <a:xfrm>
            <a:off x="418106" y="1207884"/>
            <a:ext cx="1736122" cy="2038272"/>
            <a:chOff x="6875318" y="1943100"/>
            <a:chExt cx="1801092" cy="2114549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AAAB39-E08A-B7B3-0475-E5C1F0AE7870}"/>
                </a:ext>
              </a:extLst>
            </p:cNvPr>
            <p:cNvSpPr/>
            <p:nvPr/>
          </p:nvSpPr>
          <p:spPr>
            <a:xfrm>
              <a:off x="6875318" y="1943100"/>
              <a:ext cx="1801092" cy="21145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FLIR Lepton 3.5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04C30D-C0CE-8C09-E87F-C2707C09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16" y="2252879"/>
              <a:ext cx="1470084" cy="1597274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DC54FB-78F8-9210-10D9-D5159F3D2681}"/>
              </a:ext>
            </a:extLst>
          </p:cNvPr>
          <p:cNvGrpSpPr/>
          <p:nvPr/>
        </p:nvGrpSpPr>
        <p:grpSpPr>
          <a:xfrm>
            <a:off x="418106" y="3544761"/>
            <a:ext cx="2062252" cy="2038272"/>
            <a:chOff x="765463" y="3462517"/>
            <a:chExt cx="2139427" cy="2114549"/>
          </a:xfrm>
          <a:noFill/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F914B9-5108-2F51-AF0D-C917BF70DC48}"/>
                </a:ext>
              </a:extLst>
            </p:cNvPr>
            <p:cNvSpPr/>
            <p:nvPr/>
          </p:nvSpPr>
          <p:spPr>
            <a:xfrm>
              <a:off x="765463" y="3462517"/>
              <a:ext cx="2139427" cy="21145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Sony IMX290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59B934E-2778-6882-C868-353894BD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961" y="3811170"/>
              <a:ext cx="1835237" cy="1603765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E05CF3-2E11-A67B-4D10-0A12448065CB}"/>
              </a:ext>
            </a:extLst>
          </p:cNvPr>
          <p:cNvSpPr/>
          <p:nvPr/>
        </p:nvSpPr>
        <p:spPr>
          <a:xfrm>
            <a:off x="2254827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 카메라</a:t>
            </a:r>
            <a:endParaRPr lang="en-US" altLang="ko-KR" sz="2800" kern="0" dirty="0">
              <a:solidFill>
                <a:schemeClr val="bg1"/>
              </a:solidFill>
              <a:latin typeface="+mj-lt"/>
              <a:ea typeface="한컴바탕"/>
            </a:endParaRPr>
          </a:p>
          <a:p>
            <a:pPr algn="just" fontAlgn="base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FLIR Lepton 3.5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71E0CE-56D2-71F4-C461-35A076C44A42}"/>
              </a:ext>
            </a:extLst>
          </p:cNvPr>
          <p:cNvSpPr/>
          <p:nvPr/>
        </p:nvSpPr>
        <p:spPr>
          <a:xfrm>
            <a:off x="2542309" y="3536286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 err="1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초저조도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카메라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just" fontAlgn="base" latinLnBrk="1"/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+mj-lt"/>
                <a:ea typeface="한컴바탕"/>
              </a:rPr>
              <a:t>Hyperyon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® - 2MP Sony STARVIS IMX290 </a:t>
            </a:r>
          </a:p>
          <a:p>
            <a:pPr marL="0" marR="0" indent="0" algn="just" fontAlgn="base" latinLnBrk="1"/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울트라 저조도 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USB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카메라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(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컬러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692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5E9D-8BCA-84D8-9D80-E03D5D30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226178-897D-7B96-1E13-C7DA2C55DEF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Overview(2/3)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4E5183-95D6-397A-F39A-1EE1671B677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6F02B-3E9C-8759-B0BC-75B00E93DF6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FDCBDF-F35B-07AA-016E-50D12094C693}"/>
              </a:ext>
            </a:extLst>
          </p:cNvPr>
          <p:cNvGrpSpPr/>
          <p:nvPr/>
        </p:nvGrpSpPr>
        <p:grpSpPr>
          <a:xfrm>
            <a:off x="406114" y="3981216"/>
            <a:ext cx="2769706" cy="2021161"/>
            <a:chOff x="6276290" y="5167986"/>
            <a:chExt cx="3296064" cy="2405265"/>
          </a:xfrm>
        </p:grpSpPr>
        <p:pic>
          <p:nvPicPr>
            <p:cNvPr id="24" name="그림 23" descr="야외, 잔디, 농장, 가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FDE2CC-16EC-310D-B856-3F4ABFC1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840" y="5564180"/>
              <a:ext cx="2890498" cy="188701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34D8ABE-D1C1-D958-4B14-B2990FBD1C5F}"/>
                </a:ext>
              </a:extLst>
            </p:cNvPr>
            <p:cNvSpPr/>
            <p:nvPr/>
          </p:nvSpPr>
          <p:spPr>
            <a:xfrm>
              <a:off x="6276290" y="5167986"/>
              <a:ext cx="3296064" cy="2405265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AI </a:t>
              </a:r>
              <a:r>
                <a:rPr lang="ko-KR" altLang="en-US" sz="1200" b="1" dirty="0">
                  <a:solidFill>
                    <a:srgbClr val="EDEDED"/>
                  </a:solidFill>
                </a:rPr>
                <a:t>객체 탐지 모델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D4125C-DD74-3962-7E1E-4A5E4E1853C5}"/>
              </a:ext>
            </a:extLst>
          </p:cNvPr>
          <p:cNvGrpSpPr/>
          <p:nvPr/>
        </p:nvGrpSpPr>
        <p:grpSpPr>
          <a:xfrm>
            <a:off x="406114" y="1206843"/>
            <a:ext cx="2139427" cy="2114549"/>
            <a:chOff x="4634345" y="1044287"/>
            <a:chExt cx="3574472" cy="3532908"/>
          </a:xfrm>
          <a:noFill/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7C8EE58-1D70-4502-C7D0-DDA37229DBDE}"/>
                </a:ext>
              </a:extLst>
            </p:cNvPr>
            <p:cNvSpPr/>
            <p:nvPr/>
          </p:nvSpPr>
          <p:spPr>
            <a:xfrm>
              <a:off x="4634345" y="1044287"/>
              <a:ext cx="3574472" cy="35329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NVIDIA Jetson Nano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AEF2E2-62F3-3994-8D53-D199099A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3564" y="1493164"/>
              <a:ext cx="3376814" cy="297144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EBEA95-E8E5-1E58-E739-95EA0550887E}"/>
              </a:ext>
            </a:extLst>
          </p:cNvPr>
          <p:cNvSpPr/>
          <p:nvPr/>
        </p:nvSpPr>
        <p:spPr>
          <a:xfrm>
            <a:off x="2610912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소형 </a:t>
            </a:r>
            <a:r>
              <a:rPr lang="en-US" altLang="ko-KR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컴퓨팅 보드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NVIDIA Jetson Nano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657A2B-F13A-07C8-4DA2-14982B322184}"/>
              </a:ext>
            </a:extLst>
          </p:cNvPr>
          <p:cNvSpPr/>
          <p:nvPr/>
        </p:nvSpPr>
        <p:spPr>
          <a:xfrm>
            <a:off x="3230901" y="3957930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en-US" altLang="ko-KR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객체 탐지 모델</a:t>
            </a:r>
            <a:endParaRPr lang="en-US" altLang="ko-KR" sz="4800" b="1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YOLO(You Look Only Once)</a:t>
            </a:r>
            <a:endParaRPr lang="en-US" altLang="ko-KR" sz="2800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51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FC27-DA7F-6640-FED7-36B63879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9A2569-27FD-3B94-423A-CBB0E63D6E9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030F1E-6B2D-4FF7-A15E-3BF92F7CC3E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30E80-7BDC-8E9C-29D2-FF3813BF5E1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C55312-89EF-0F05-BFBA-9908EE2FBC2D}"/>
              </a:ext>
            </a:extLst>
          </p:cNvPr>
          <p:cNvSpPr/>
          <p:nvPr/>
        </p:nvSpPr>
        <p:spPr>
          <a:xfrm>
            <a:off x="598377" y="997529"/>
            <a:ext cx="10995246" cy="440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/>
              <a:t>Research Objectives and Differentiation</a:t>
            </a: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저비용 상용 카메라 모듈과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오픈소스 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모델을 결합하여 주야간 객체 인식 성능 향상과 영상 융합 기술 연구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비용 대비 성능이 뛰어난 실용적 시스템 구현을 목표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기술의 효용성을 검증하기 위한 휴대용 프로토타입 제작 및 시연</a:t>
            </a:r>
            <a:endParaRPr lang="en-US" altLang="ko-KR" sz="2800" kern="0" spc="0" dirty="0">
              <a:solidFill>
                <a:srgbClr val="EDEDED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9940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F154C-C77C-A2C2-BC53-CADFF05D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5D817C-663D-1A7E-E6E7-BB27C3185F9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D82847-24E4-378F-0026-40F66DFB98B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Project Timeline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연구 </a:t>
            </a:r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추진 계획 및 일정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0F74-7191-C25B-A95A-AF2CA3EF51C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37C06-9D94-7994-7F2E-129F473DB1F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125049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FC25-047F-2F35-ECEC-2E9C6E4B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E1DAD3-6155-F570-1D90-DCAA893297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Timeline(1/3)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DFA93-99BF-969C-E271-46EA0ADEDB9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4B7E22-3457-30DC-CACD-0D80578CF54F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29E6-4E00-9408-8066-BDDE0B5BEFC7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1)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초저조도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카메라 영상을 블랙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이퀄라이징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어두운 부분 밝게 보정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)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처리하여 야간에도 충분한 밝기의 영상을 확보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하여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객체 인식 모델을 적용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2)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동일한 화면을 촬영하는 열상 카메라에서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객체 인식 모델을 적용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3)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일반 카메라와 열상 카메라에서 수집한 객체 인식 결과를 바탕으로 일반 카메라의 영상 위에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인식 결과를 통합하여 멀티 센싱을 통해 단일 센서 대비 더 나은 객체 탐지 결과 생성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511655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63789-2894-6F3F-EA06-7547DE3F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ECA3D8-2836-B608-51CD-74C5BCE98BF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Timeline(2/3)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87B5DA-0DDD-78FB-5593-D7A5E3F4C0A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32CA27-4AD6-B98B-DB55-F28CDF86AF7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ED5CF-3E14-C564-AAB3-F9983EC3585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핵심 기능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1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에서 얻은 영상 위에 탐지 결과를 실시간으로 시각화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</a:rPr>
              <a:t>1</a:t>
            </a:r>
            <a:r>
              <a:rPr lang="ko-KR" altLang="en-US" sz="2000" kern="0" spc="0">
                <a:solidFill>
                  <a:schemeClr val="bg1"/>
                </a:solidFill>
                <a:effectLst/>
                <a:latin typeface="한컴바탕"/>
              </a:rPr>
              <a:t>인용 휴대형 프로토타입 장비 구현</a:t>
            </a:r>
            <a:endParaRPr lang="ko-KR" altLang="en-US" sz="20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669368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55FB-5BA5-8FD8-0B49-C9C7BEF6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70E169-BC1E-3F0B-B23C-F04969A00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05010"/>
              </p:ext>
            </p:extLst>
          </p:nvPr>
        </p:nvGraphicFramePr>
        <p:xfrm>
          <a:off x="271538" y="831463"/>
          <a:ext cx="11641641" cy="553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803">
                  <a:extLst>
                    <a:ext uri="{9D8B030D-6E8A-4147-A177-3AD203B41FA5}">
                      <a16:colId xmlns:a16="http://schemas.microsoft.com/office/drawing/2014/main" val="157452855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1637018963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47566367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014522579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616947280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934836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243395334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0536363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845272481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161500212"/>
                    </a:ext>
                  </a:extLst>
                </a:gridCol>
              </a:tblGrid>
              <a:tr h="478386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월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r" latinLnBrk="1"/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연구내용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추진 일정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290417"/>
                  </a:ext>
                </a:extLst>
              </a:tr>
              <a:tr h="478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636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전체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44059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실시간 프레임 추출 및 밝기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1533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56020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카메라 실시간 프레임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00998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02659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멀티 센싱 객체 인식 통합 처리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263647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인식 결과 객체 외곽선 추출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369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위 실시간 탐지 정보 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57185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5CE908-A73B-445A-0B3E-0C7B0D2795BF}"/>
              </a:ext>
            </a:extLst>
          </p:cNvPr>
          <p:cNvSpPr/>
          <p:nvPr/>
        </p:nvSpPr>
        <p:spPr>
          <a:xfrm>
            <a:off x="3080905" y="1853682"/>
            <a:ext cx="8801101" cy="440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500C40-F9AC-71F1-A3E8-77588BFCFDE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B8A03A-9AE9-1685-6572-E9B70EE3148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D5B418-4D7B-F98B-091E-8CDA38BCA7BD}"/>
              </a:ext>
            </a:extLst>
          </p:cNvPr>
          <p:cNvSpPr/>
          <p:nvPr/>
        </p:nvSpPr>
        <p:spPr>
          <a:xfrm>
            <a:off x="271538" y="119496"/>
            <a:ext cx="10302428" cy="649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Timeline(3/3)</a:t>
            </a:r>
            <a:endParaRPr lang="en-US" altLang="ko-KR" sz="4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42751A-E740-EFA4-F896-4349C2811547}"/>
              </a:ext>
            </a:extLst>
          </p:cNvPr>
          <p:cNvCxnSpPr>
            <a:cxnSpLocks/>
          </p:cNvCxnSpPr>
          <p:nvPr/>
        </p:nvCxnSpPr>
        <p:spPr>
          <a:xfrm>
            <a:off x="3044536" y="2805545"/>
            <a:ext cx="2499014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C290E14-9B22-7E49-8564-924BB407602A}"/>
              </a:ext>
            </a:extLst>
          </p:cNvPr>
          <p:cNvCxnSpPr>
            <a:cxnSpLocks/>
          </p:cNvCxnSpPr>
          <p:nvPr/>
        </p:nvCxnSpPr>
        <p:spPr>
          <a:xfrm>
            <a:off x="5543550" y="3363190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B50964D-864D-6BC3-485B-5F358EF3863D}"/>
              </a:ext>
            </a:extLst>
          </p:cNvPr>
          <p:cNvCxnSpPr>
            <a:cxnSpLocks/>
          </p:cNvCxnSpPr>
          <p:nvPr/>
        </p:nvCxnSpPr>
        <p:spPr>
          <a:xfrm>
            <a:off x="5543550" y="4542559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D0280C-7C68-1D8E-347B-0375446483A2}"/>
              </a:ext>
            </a:extLst>
          </p:cNvPr>
          <p:cNvCxnSpPr>
            <a:cxnSpLocks/>
          </p:cNvCxnSpPr>
          <p:nvPr/>
        </p:nvCxnSpPr>
        <p:spPr>
          <a:xfrm>
            <a:off x="3028951" y="3952009"/>
            <a:ext cx="2514599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371B55-9D40-9770-1BF6-2C895FD12AAE}"/>
              </a:ext>
            </a:extLst>
          </p:cNvPr>
          <p:cNvCxnSpPr>
            <a:cxnSpLocks/>
          </p:cNvCxnSpPr>
          <p:nvPr/>
        </p:nvCxnSpPr>
        <p:spPr>
          <a:xfrm>
            <a:off x="6961909" y="5120986"/>
            <a:ext cx="101830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137E2A-106A-7CAD-88B0-1D8C51638B88}"/>
              </a:ext>
            </a:extLst>
          </p:cNvPr>
          <p:cNvCxnSpPr>
            <a:cxnSpLocks/>
          </p:cNvCxnSpPr>
          <p:nvPr/>
        </p:nvCxnSpPr>
        <p:spPr>
          <a:xfrm>
            <a:off x="7980217" y="5611091"/>
            <a:ext cx="95076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336B24-9564-69EE-377D-8464BA2FF010}"/>
              </a:ext>
            </a:extLst>
          </p:cNvPr>
          <p:cNvCxnSpPr>
            <a:cxnSpLocks/>
          </p:cNvCxnSpPr>
          <p:nvPr/>
        </p:nvCxnSpPr>
        <p:spPr>
          <a:xfrm>
            <a:off x="8972550" y="6236277"/>
            <a:ext cx="95596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3E19EB-0EE2-94AC-63DE-B97EE1F30912}"/>
              </a:ext>
            </a:extLst>
          </p:cNvPr>
          <p:cNvSpPr/>
          <p:nvPr/>
        </p:nvSpPr>
        <p:spPr>
          <a:xfrm>
            <a:off x="3044537" y="1853682"/>
            <a:ext cx="2499014" cy="452672"/>
          </a:xfrm>
          <a:prstGeom prst="rect">
            <a:avLst/>
          </a:prstGeom>
          <a:solidFill>
            <a:srgbClr val="00A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기본 기능 개발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9FCFBF-5B81-FD89-A4D4-397A9DFDF42E}"/>
              </a:ext>
            </a:extLst>
          </p:cNvPr>
          <p:cNvSpPr/>
          <p:nvPr/>
        </p:nvSpPr>
        <p:spPr>
          <a:xfrm>
            <a:off x="5564332" y="1853682"/>
            <a:ext cx="1418359" cy="452674"/>
          </a:xfrm>
          <a:prstGeom prst="rect">
            <a:avLst/>
          </a:prstGeom>
          <a:solidFill>
            <a:srgbClr val="14E5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핵심 기능 개발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B27B8F-9A10-FA63-4E57-2E99C0F37143}"/>
              </a:ext>
            </a:extLst>
          </p:cNvPr>
          <p:cNvSpPr/>
          <p:nvPr/>
        </p:nvSpPr>
        <p:spPr>
          <a:xfrm>
            <a:off x="7008667" y="1845012"/>
            <a:ext cx="2925042" cy="47042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추가 기능 개발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08F9106-5914-6C7E-D431-D0E099B231E1}"/>
              </a:ext>
            </a:extLst>
          </p:cNvPr>
          <p:cNvSpPr/>
          <p:nvPr/>
        </p:nvSpPr>
        <p:spPr>
          <a:xfrm>
            <a:off x="9970076" y="1845011"/>
            <a:ext cx="940379" cy="4704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데모 완성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AA3939-C1ED-00E7-0407-17F47980B15D}"/>
              </a:ext>
            </a:extLst>
          </p:cNvPr>
          <p:cNvSpPr/>
          <p:nvPr/>
        </p:nvSpPr>
        <p:spPr>
          <a:xfrm>
            <a:off x="10941627" y="1845011"/>
            <a:ext cx="940379" cy="47042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결과 발표</a:t>
            </a:r>
          </a:p>
        </p:txBody>
      </p:sp>
    </p:spTree>
    <p:extLst>
      <p:ext uri="{BB962C8B-B14F-4D97-AF65-F5344CB8AC3E}">
        <p14:creationId xmlns:p14="http://schemas.microsoft.com/office/powerpoint/2010/main" val="408559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FA44-CBB5-7969-BF79-346ABAB4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D6D157-F232-280D-C64F-D903DF128CEA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2FF8-9DF4-CBAD-AA3E-AA5554CCBF85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기자재 및 시설 장비 보유 현황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D5EE65-E7E2-1D2A-1578-5CE90DC4FAB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CCE91-9CAE-7CDF-09BF-6D33DE57FBAE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4112545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26CAE-6F6F-9790-1934-D70858D6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4A4A2A-E06E-2458-98D8-16F6D541323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70D0F6-1146-29D2-E5DB-793A3E11143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CDC665-7C77-83EE-A87E-161F759D930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64B0E2-F5F9-E33B-A4CE-30F36885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945140"/>
              </p:ext>
            </p:extLst>
          </p:nvPr>
        </p:nvGraphicFramePr>
        <p:xfrm>
          <a:off x="435670" y="1142999"/>
          <a:ext cx="11320659" cy="5224434"/>
        </p:xfrm>
        <a:graphic>
          <a:graphicData uri="http://schemas.openxmlformats.org/drawingml/2006/table">
            <a:tbl>
              <a:tblPr/>
              <a:tblGrid>
                <a:gridCol w="1207620">
                  <a:extLst>
                    <a:ext uri="{9D8B030D-6E8A-4147-A177-3AD203B41FA5}">
                      <a16:colId xmlns:a16="http://schemas.microsoft.com/office/drawing/2014/main" val="735613043"/>
                    </a:ext>
                  </a:extLst>
                </a:gridCol>
                <a:gridCol w="2053362">
                  <a:extLst>
                    <a:ext uri="{9D8B030D-6E8A-4147-A177-3AD203B41FA5}">
                      <a16:colId xmlns:a16="http://schemas.microsoft.com/office/drawing/2014/main" val="1096087137"/>
                    </a:ext>
                  </a:extLst>
                </a:gridCol>
                <a:gridCol w="2668447">
                  <a:extLst>
                    <a:ext uri="{9D8B030D-6E8A-4147-A177-3AD203B41FA5}">
                      <a16:colId xmlns:a16="http://schemas.microsoft.com/office/drawing/2014/main" val="1036038611"/>
                    </a:ext>
                  </a:extLst>
                </a:gridCol>
                <a:gridCol w="746307">
                  <a:extLst>
                    <a:ext uri="{9D8B030D-6E8A-4147-A177-3AD203B41FA5}">
                      <a16:colId xmlns:a16="http://schemas.microsoft.com/office/drawing/2014/main" val="4028006882"/>
                    </a:ext>
                  </a:extLst>
                </a:gridCol>
                <a:gridCol w="2822218">
                  <a:extLst>
                    <a:ext uri="{9D8B030D-6E8A-4147-A177-3AD203B41FA5}">
                      <a16:colId xmlns:a16="http://schemas.microsoft.com/office/drawing/2014/main" val="1562461226"/>
                    </a:ext>
                  </a:extLst>
                </a:gridCol>
                <a:gridCol w="1822705">
                  <a:extLst>
                    <a:ext uri="{9D8B030D-6E8A-4147-A177-3AD203B41FA5}">
                      <a16:colId xmlns:a16="http://schemas.microsoft.com/office/drawing/2014/main" val="74563584"/>
                    </a:ext>
                  </a:extLst>
                </a:gridCol>
              </a:tblGrid>
              <a:tr h="346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보유기관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연구시설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장비명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활용도 및 시기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46887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AMD 7800X3D 8Core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631410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GPU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RTX4090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32469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스토리지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WD 18TB HDD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42309"/>
                  </a:ext>
                </a:extLst>
              </a:tr>
              <a:tr h="6995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Jetson Nano 4G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통합 및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인식 모델 성능 시험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18931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초저조도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Sony STARVIS IMX290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98732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FLIR Lepton 3.5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855226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 모듈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Breakout Board v2.0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75725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HDMI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디스플레이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4inch 4:3 display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구현용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9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5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076F-8D68-3C79-7175-F1124CA9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1311D7-B025-F269-F653-243D057AA560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45A1E7-72FE-D0FB-C2F6-DECE06239FF1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Introduction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대상 소개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FD783-59EB-57EE-0510-648CEC61CFFA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8DDE6-A5BA-8E3D-BF62-78C2A331B85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597888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BC3F-39AB-201B-B646-4E6C8AE4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4C1CE2-A97A-E9CA-B780-2A2705C8BD8E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76678-E7F4-8671-6E19-EFD2E8F6314F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기술 활용 분야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C625D4-BAD7-2254-F1BE-8D1FF7B10901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589D35-F38B-9BAA-FADE-ECCC6610DA9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700466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828B-FEE7-2301-DFA1-E8EC7448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516F09-9EA1-CE38-9979-21FD0A94F3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4ECD4-5293-FF1D-42E1-AF6351F19E7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243143-282D-3FE4-D254-86EA42FF41C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ADD75-5877-8F61-5230-B8002F75771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1.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첨단 국산 군사 기술 개발을 위한 초도 연구로서 활용</a:t>
            </a:r>
            <a:endParaRPr lang="en-US" altLang="ko-KR" sz="2800" b="1" u="sng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2. CCTV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관제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자율 주행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차량용 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HUD,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서바이벌 게임 등의 민간 분야에도 응용 가능</a:t>
            </a:r>
            <a:endParaRPr lang="en-US" altLang="ko-KR" sz="2800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8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D348-3F1D-4B5C-39B7-13043173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6004EE-DAA7-F325-0790-59E0CFF6FC35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361F3-4F89-3C0A-6B57-578C2F1E5749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참고 문헌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A80B4E-2B8D-E983-3FA9-CD5AF54200C4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BCB32-B49C-52EA-2E7C-C99F6416B4DA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791091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C0499-F0F1-1659-CF19-566156A2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124A6B-A67E-D1F0-247A-8B6F6E10A1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E96689-269D-D936-9F6F-38FC116878B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D8517D-A2BC-5460-D82F-8128AD21CC6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009081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AD51-82E4-9F0A-B270-ABEB0C3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30B7BCE-9214-68D6-ED2C-16B119365F66}"/>
              </a:ext>
            </a:extLst>
          </p:cNvPr>
          <p:cNvSpPr/>
          <p:nvPr/>
        </p:nvSpPr>
        <p:spPr>
          <a:xfrm>
            <a:off x="915495" y="1561896"/>
            <a:ext cx="10471833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색상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•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기반 군사용 객체 탐지 기술 연구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A69CBA-D497-A73C-196D-39007C409315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A1FB5F-8931-D25E-EE50-B09219F824E1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06BECC-3D60-2C36-653F-841697893758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4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47F4-3B26-0312-0294-126B4CCF3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1FF8D7-DC51-F6E4-D9BA-83F3CC90DDCF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NVG(1/4)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FEDB4E-9E25-5F44-B96E-55C9C201D7F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34E83E-7D30-4C0B-B4F5-7A24F9E53B6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894A15-CBD7-2CE7-9D1E-EAD1CA6E3DF8}"/>
              </a:ext>
            </a:extLst>
          </p:cNvPr>
          <p:cNvGrpSpPr/>
          <p:nvPr/>
        </p:nvGrpSpPr>
        <p:grpSpPr>
          <a:xfrm>
            <a:off x="564640" y="1194955"/>
            <a:ext cx="11059324" cy="1849581"/>
            <a:chOff x="564640" y="1143000"/>
            <a:chExt cx="11059324" cy="1849581"/>
          </a:xfrm>
        </p:grpSpPr>
        <p:pic>
          <p:nvPicPr>
            <p:cNvPr id="5" name="그림 4" descr="그린, 잔디, 식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2651936-BFAB-87AD-0D01-FFE80E7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121" y="1143000"/>
              <a:ext cx="2814565" cy="18415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56D2BB3-E18F-A5A2-9D92-A186FB9E924A}"/>
                </a:ext>
              </a:extLst>
            </p:cNvPr>
            <p:cNvGrpSpPr/>
            <p:nvPr/>
          </p:nvGrpSpPr>
          <p:grpSpPr>
            <a:xfrm>
              <a:off x="8808764" y="1149381"/>
              <a:ext cx="2815200" cy="1843200"/>
              <a:chOff x="406617" y="3340677"/>
              <a:chExt cx="2815200" cy="18432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1D17B5A-EB3E-58C3-1D03-72CD9C84DA10}"/>
                  </a:ext>
                </a:extLst>
              </p:cNvPr>
              <p:cNvSpPr/>
              <p:nvPr/>
            </p:nvSpPr>
            <p:spPr>
              <a:xfrm>
                <a:off x="406617" y="3340677"/>
                <a:ext cx="2815200" cy="18432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 descr="원, 야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506EE28-0AA9-541F-34AE-5BDCF3EB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1"/>
              <a:stretch/>
            </p:blipFill>
            <p:spPr>
              <a:xfrm>
                <a:off x="668301" y="3377044"/>
                <a:ext cx="2291196" cy="175606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</p:grpSp>
        <p:pic>
          <p:nvPicPr>
            <p:cNvPr id="20" name="그림 19" descr="광학 기기, 카메라, 카메라 및 광학, 망원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147FF43-30CF-075E-A725-0D0EBDCD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882" y="1150283"/>
              <a:ext cx="2709161" cy="18422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그림 23" descr="자동차 부품, 카메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016CFA6-702A-1C52-7732-25804CD99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40" y="1147056"/>
              <a:ext cx="2453164" cy="1837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FB9394-45E7-CE0E-E8EC-3568C4754D4C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야간투시경</a:t>
            </a:r>
            <a:r>
              <a:rPr lang="en-US" altLang="ko-KR" sz="2800" b="1" dirty="0"/>
              <a:t>(Night Vision Goggle)</a:t>
            </a:r>
            <a:r>
              <a:rPr lang="ko-KR" altLang="en-US" sz="2800" dirty="0"/>
              <a:t>은 </a:t>
            </a:r>
            <a:r>
              <a:rPr lang="ko-KR" altLang="en-US" sz="2800" dirty="0" err="1"/>
              <a:t>초저조도</a:t>
            </a:r>
            <a:r>
              <a:rPr lang="ko-KR" altLang="en-US" sz="2800" dirty="0"/>
              <a:t> 환경에서 주변의 미세한 빛을</a:t>
            </a:r>
            <a:r>
              <a:rPr lang="ko-KR" altLang="en-US" sz="2800" b="1" dirty="0"/>
              <a:t> 광 </a:t>
            </a:r>
            <a:r>
              <a:rPr lang="ko-KR" altLang="en-US" sz="2800" b="1" dirty="0" err="1"/>
              <a:t>증배관</a:t>
            </a:r>
            <a:r>
              <a:rPr lang="en-US" altLang="ko-KR" sz="2800" b="1" dirty="0"/>
              <a:t>(Image Intensifier Tube)</a:t>
            </a:r>
            <a:r>
              <a:rPr lang="ko-KR" altLang="en-US" sz="2800" dirty="0"/>
              <a:t>을 통해 수천 배로 증폭시켜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인간의 시야보다 훨씬 더 밝은 시야를 제공하는 장비이다</a:t>
            </a:r>
            <a:r>
              <a:rPr lang="en-US" altLang="ko-KR" sz="2800" b="1" dirty="0"/>
              <a:t>. </a:t>
            </a:r>
            <a:r>
              <a:rPr lang="ko-KR" altLang="en-US" sz="2800" dirty="0"/>
              <a:t>이 장치는 주로 </a:t>
            </a:r>
            <a:r>
              <a:rPr lang="ko-KR" altLang="en-US" sz="2800" b="1" dirty="0"/>
              <a:t>야간 작전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감시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정찰 임무를 수행하는 군 특수부대에서 필수적으로 사용한다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24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57FC6-60D7-ED5D-19A1-62AAC486E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EAC3A04-0633-B4AE-54AD-0CC5DF860085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NVG(1/4)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FDF88C-B77E-8FB5-C3D7-D5F23E20FEC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2FCCF2-E1D1-3B6A-D7A4-C481D97080E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32CCC4-BF56-F4DF-E483-627B5610454F}"/>
              </a:ext>
            </a:extLst>
          </p:cNvPr>
          <p:cNvGrpSpPr/>
          <p:nvPr/>
        </p:nvGrpSpPr>
        <p:grpSpPr>
          <a:xfrm>
            <a:off x="564640" y="1194955"/>
            <a:ext cx="11059324" cy="1849581"/>
            <a:chOff x="564640" y="1143000"/>
            <a:chExt cx="11059324" cy="1849581"/>
          </a:xfrm>
        </p:grpSpPr>
        <p:pic>
          <p:nvPicPr>
            <p:cNvPr id="5" name="그림 4" descr="그린, 잔디, 식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41A899C-0CD1-D041-F8A4-58F9C8C55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121" y="1143000"/>
              <a:ext cx="2814565" cy="18415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A980CEC-9ABB-4E8A-0A1A-E0B3AB260E87}"/>
                </a:ext>
              </a:extLst>
            </p:cNvPr>
            <p:cNvGrpSpPr/>
            <p:nvPr/>
          </p:nvGrpSpPr>
          <p:grpSpPr>
            <a:xfrm>
              <a:off x="8808764" y="1149381"/>
              <a:ext cx="2815200" cy="1843200"/>
              <a:chOff x="406617" y="3340677"/>
              <a:chExt cx="2815200" cy="18432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B06B349-7CE0-0DF7-0EF1-A22940519831}"/>
                  </a:ext>
                </a:extLst>
              </p:cNvPr>
              <p:cNvSpPr/>
              <p:nvPr/>
            </p:nvSpPr>
            <p:spPr>
              <a:xfrm>
                <a:off x="406617" y="3340677"/>
                <a:ext cx="2815200" cy="18432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 descr="원, 야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5E88D7C-029C-D9DE-DFA0-00920E0F9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1"/>
              <a:stretch/>
            </p:blipFill>
            <p:spPr>
              <a:xfrm>
                <a:off x="668301" y="3377044"/>
                <a:ext cx="2291196" cy="175606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</p:grpSp>
        <p:pic>
          <p:nvPicPr>
            <p:cNvPr id="20" name="그림 19" descr="광학 기기, 카메라, 카메라 및 광학, 망원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A0E2F3C-59B2-CC6A-4745-C3E9F025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882" y="1150283"/>
              <a:ext cx="2709161" cy="18422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그림 23" descr="자동차 부품, 카메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75E8136-FF08-1802-2E1C-7F6E262EF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40" y="1147056"/>
              <a:ext cx="2453164" cy="1837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C5D8F8-4B37-AA9E-F0FC-FDBDBB666D54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야간투시경</a:t>
            </a:r>
            <a:r>
              <a:rPr lang="en-US" altLang="ko-KR" sz="2800" b="1" dirty="0"/>
              <a:t>(Night Vision Goggle)</a:t>
            </a:r>
            <a:r>
              <a:rPr lang="ko-KR" altLang="en-US" sz="2800" dirty="0"/>
              <a:t>은 </a:t>
            </a:r>
            <a:r>
              <a:rPr lang="ko-KR" altLang="en-US" sz="2800" dirty="0" err="1"/>
              <a:t>초저조도</a:t>
            </a:r>
            <a:r>
              <a:rPr lang="ko-KR" altLang="en-US" sz="2800" dirty="0"/>
              <a:t> 환경에서 주변의 미세한 빛을</a:t>
            </a:r>
            <a:r>
              <a:rPr lang="ko-KR" altLang="en-US" sz="2800" b="1" dirty="0"/>
              <a:t> 광 </a:t>
            </a:r>
            <a:r>
              <a:rPr lang="ko-KR" altLang="en-US" sz="2800" b="1" dirty="0" err="1"/>
              <a:t>증배관</a:t>
            </a:r>
            <a:r>
              <a:rPr lang="en-US" altLang="ko-KR" sz="2800" b="1" dirty="0"/>
              <a:t>(Image Intensifier Tube)</a:t>
            </a:r>
            <a:r>
              <a:rPr lang="ko-KR" altLang="en-US" sz="2800" dirty="0"/>
              <a:t>을 통해 수천 배로 증폭시켜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인간의 시야보다 훨씬 더 밝은 시야를 제공하는 장비이다</a:t>
            </a:r>
            <a:r>
              <a:rPr lang="en-US" altLang="ko-KR" sz="2800" b="1" dirty="0"/>
              <a:t>. </a:t>
            </a:r>
            <a:r>
              <a:rPr lang="ko-KR" altLang="en-US" sz="2800" dirty="0"/>
              <a:t>이 장치는 주로 </a:t>
            </a:r>
            <a:r>
              <a:rPr lang="ko-KR" altLang="en-US" sz="2800" b="1" dirty="0"/>
              <a:t>야간 작전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감시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정찰 임무를 수행하는 군 특수부대에서 필수적으로 사용한다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996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4249A-99BC-5E18-B938-51CD9914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69C861-883B-B534-361B-3916DF9F3446}"/>
              </a:ext>
            </a:extLst>
          </p:cNvPr>
          <p:cNvSpPr/>
          <p:nvPr/>
        </p:nvSpPr>
        <p:spPr>
          <a:xfrm>
            <a:off x="271538" y="119495"/>
            <a:ext cx="10370522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TOD (2/4)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5F387-6A8B-CCD5-E2F4-87A36C3DE1D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AD48E4-2855-BA5B-8CB8-0707AE4345F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423244-B1AF-BACA-C52A-470F1FDDBC21}"/>
              </a:ext>
            </a:extLst>
          </p:cNvPr>
          <p:cNvSpPr/>
          <p:nvPr/>
        </p:nvSpPr>
        <p:spPr>
          <a:xfrm>
            <a:off x="347368" y="3184813"/>
            <a:ext cx="11497263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열상 감시 장비</a:t>
            </a:r>
            <a:r>
              <a:rPr lang="en-US" altLang="ko-KR" sz="2800" b="1" dirty="0"/>
              <a:t>(Thermal Observing Device)</a:t>
            </a:r>
            <a:r>
              <a:rPr lang="ko-KR" altLang="en-US" sz="2800" dirty="0"/>
              <a:t>는 물체에서 방출되는 적외선</a:t>
            </a:r>
            <a:r>
              <a:rPr lang="en-US" altLang="ko-KR" sz="2800" dirty="0"/>
              <a:t>(</a:t>
            </a:r>
            <a:r>
              <a:rPr lang="ko-KR" altLang="en-US" sz="2800" dirty="0"/>
              <a:t>열 에너지</a:t>
            </a:r>
            <a:r>
              <a:rPr lang="en-US" altLang="ko-KR" sz="2800" dirty="0"/>
              <a:t>)</a:t>
            </a:r>
            <a:r>
              <a:rPr lang="ko-KR" altLang="en-US" sz="2800" dirty="0"/>
              <a:t>을 감지하여</a:t>
            </a:r>
            <a:r>
              <a:rPr lang="en-US" altLang="ko-KR" sz="2800" dirty="0"/>
              <a:t>, </a:t>
            </a:r>
            <a:r>
              <a:rPr lang="ko-KR" altLang="en-US" sz="2800" dirty="0"/>
              <a:t>그 열의 차이를 바탕으로 </a:t>
            </a:r>
            <a:r>
              <a:rPr lang="ko-KR" altLang="en-US" sz="2800" b="1" dirty="0"/>
              <a:t>사람이나 물체의 형태를 영상으로 보여주는 장비</a:t>
            </a:r>
            <a:r>
              <a:rPr lang="ko-KR" altLang="en-US" sz="2800" dirty="0"/>
              <a:t>입니다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 장치는 </a:t>
            </a:r>
            <a:r>
              <a:rPr lang="ko-KR" altLang="en-US" sz="2800" b="1" dirty="0"/>
              <a:t>빛이 전혀 없는 완전한 어둠 속에서도 작동</a:t>
            </a:r>
            <a:r>
              <a:rPr lang="ko-KR" altLang="en-US" sz="2800" dirty="0"/>
              <a:t>하며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대한민국 국군은 이를 휴전선 인근에 배치하여 빈틈없는 경계 작전임무 수행에 위해 활용한다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95FEB9-E28A-2773-2EC7-827DF661218B}"/>
              </a:ext>
            </a:extLst>
          </p:cNvPr>
          <p:cNvGrpSpPr/>
          <p:nvPr/>
        </p:nvGrpSpPr>
        <p:grpSpPr>
          <a:xfrm>
            <a:off x="347368" y="1201335"/>
            <a:ext cx="11497263" cy="1847899"/>
            <a:chOff x="271538" y="1201335"/>
            <a:chExt cx="11497263" cy="1847899"/>
          </a:xfrm>
        </p:grpSpPr>
        <p:pic>
          <p:nvPicPr>
            <p:cNvPr id="3" name="그림 2" descr="텍스트, 스크린샷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F4ED008-6B7C-7085-6023-6F795983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826" y="1201336"/>
              <a:ext cx="246697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그림 7" descr="광학 기기, 카메라 및 광학, 렌즈, 카메라 렌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0BB28C-A58D-2AC3-BA7E-0E7149787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7" t="19091" r="4192" b="21439"/>
            <a:stretch/>
          </p:blipFill>
          <p:spPr>
            <a:xfrm>
              <a:off x="6398571" y="1201336"/>
              <a:ext cx="2812969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그림 10" descr="스크린샷, 텍스트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E61864E-9C52-24C3-5E13-BFA9BA7F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27" y="1201337"/>
              <a:ext cx="3553558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삼각대, 광학 기기, 카메라 및 광학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ED8BD4-8D1E-4836-50EA-4B902BA70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38" y="1201335"/>
              <a:ext cx="2387466" cy="18478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3119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B8599-0211-0F8D-9E63-0F43F1A6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8FA8D9-5C31-7389-10AC-93E5A5B6CCE8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Problems(3/4)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DE85B-1736-9F94-31FB-BB9A0495FD3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37053-848C-1779-CB1A-107B7B87BCC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18BEA5-CD94-EC42-FB44-80F336240A20}"/>
              </a:ext>
            </a:extLst>
          </p:cNvPr>
          <p:cNvSpPr/>
          <p:nvPr/>
        </p:nvSpPr>
        <p:spPr>
          <a:xfrm>
            <a:off x="629273" y="1143001"/>
            <a:ext cx="10933454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Image Intensifier Tube(</a:t>
            </a:r>
            <a:r>
              <a:rPr lang="ko-KR" altLang="en-US" sz="2800" b="1" dirty="0">
                <a:latin typeface="+mj-lt"/>
              </a:rPr>
              <a:t>광 </a:t>
            </a:r>
            <a:r>
              <a:rPr lang="ko-KR" altLang="en-US" sz="2800" b="1" dirty="0" err="1">
                <a:latin typeface="+mj-lt"/>
              </a:rPr>
              <a:t>증배관</a:t>
            </a:r>
            <a:r>
              <a:rPr lang="en-US" altLang="ko-KR" sz="2800" b="1" dirty="0">
                <a:latin typeface="+mj-lt"/>
              </a:rPr>
              <a:t>) NVG(</a:t>
            </a:r>
            <a:r>
              <a:rPr lang="ko-KR" altLang="en-US" sz="2800" b="1" dirty="0">
                <a:latin typeface="+mj-lt"/>
              </a:rPr>
              <a:t>야간투시경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완전한 암흑 상태에서 작동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강한 빛</a:t>
            </a: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 err="1">
                <a:latin typeface="+mj-lt"/>
              </a:rPr>
              <a:t>섬광탄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주간 자연광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손전등</a:t>
            </a:r>
            <a:r>
              <a:rPr lang="en-US" altLang="ko-KR" sz="2800" b="1" dirty="0">
                <a:latin typeface="+mj-lt"/>
              </a:rPr>
              <a:t>)</a:t>
            </a:r>
            <a:r>
              <a:rPr lang="ko-KR" altLang="en-US" sz="2800" b="1" dirty="0">
                <a:latin typeface="+mj-lt"/>
              </a:rPr>
              <a:t>에 취약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주로 초록색 단색 영상만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수풀이나 안개 뒤에 있는 대상 식별이 어려움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시야각이 좁아 주변 상황 인식에 한계가 있음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장시간 사용 시 광 증배관이 노화되어 감도와 밝기가 감소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53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0671-5645-AC9D-94C2-E3A60F31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ACACE-03DA-605B-6091-51D27445B117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Problems(4/4)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F9113F-AAC3-402E-BE4E-C8EE9DBE5DF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D4F54F-03F0-24AE-7FF8-10D7A7F1FDC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81C473-1987-4643-B9B7-417960E935A1}"/>
              </a:ext>
            </a:extLst>
          </p:cNvPr>
          <p:cNvSpPr/>
          <p:nvPr/>
        </p:nvSpPr>
        <p:spPr>
          <a:xfrm>
            <a:off x="580635" y="1143001"/>
            <a:ext cx="11030730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TOD(</a:t>
            </a:r>
            <a:r>
              <a:rPr lang="ko-KR" altLang="en-US" sz="2800" b="1" dirty="0">
                <a:latin typeface="+mj-lt"/>
              </a:rPr>
              <a:t>열상감시장비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흑백 영상으로만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사람과 동물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차량 등을 정확히 식별하는 데 제약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>
                <a:latin typeface="+mj-lt"/>
              </a:rPr>
              <a:t>예</a:t>
            </a:r>
            <a:r>
              <a:rPr lang="en-US" altLang="ko-KR" sz="2800" b="1" dirty="0">
                <a:latin typeface="+mj-lt"/>
              </a:rPr>
              <a:t>: </a:t>
            </a:r>
            <a:r>
              <a:rPr lang="ko-KR" altLang="en-US" sz="2800" b="1" dirty="0">
                <a:latin typeface="+mj-lt"/>
              </a:rPr>
              <a:t>나무 뒤에 있는 사람이 동물인지 사람인지 구분 제한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주변 온도와 대상의 온도 차가 작아지면 탐지 성능 저하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유리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맑은 물 같은 투명체를 투과하여 볼 수 없음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낮은 해상도 및 이미지 품질로 인해 정밀한 디테일 파악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고가 장비로 경제적 부담이 높으며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전력 소비 높음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2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C087-776C-32A4-E99F-5604E82C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70166A-C288-DD14-034C-EC627D5A6F78}"/>
              </a:ext>
            </a:extLst>
          </p:cNvPr>
          <p:cNvSpPr/>
          <p:nvPr/>
        </p:nvSpPr>
        <p:spPr>
          <a:xfrm>
            <a:off x="271538" y="119495"/>
            <a:ext cx="6674785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Motivation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CDCC1F-1A06-BBED-9FD1-017D8993E16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A071D3-6FBF-81B9-7B12-4BA3C007CE7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BDEB66-1B38-524A-512C-AA05777084AE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How to solve these problems of NVG, TOD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 Digital Sensor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Ultra Low Light Digital Camera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Thermal Digital Camera Module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AI-Based Object Detection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Multi-Sensor Integration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Heads Up Display(HUD)</a:t>
            </a:r>
          </a:p>
        </p:txBody>
      </p:sp>
    </p:spTree>
    <p:extLst>
      <p:ext uri="{BB962C8B-B14F-4D97-AF65-F5344CB8AC3E}">
        <p14:creationId xmlns:p14="http://schemas.microsoft.com/office/powerpoint/2010/main" val="2679771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1500</Words>
  <Application>Microsoft Office PowerPoint</Application>
  <PresentationFormat>와이드스크린</PresentationFormat>
  <Paragraphs>392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한컴바탕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김규택</dc:creator>
  <cp:lastModifiedBy>김규택</cp:lastModifiedBy>
  <cp:revision>330</cp:revision>
  <dcterms:created xsi:type="dcterms:W3CDTF">2025-03-12T02:25:46Z</dcterms:created>
  <dcterms:modified xsi:type="dcterms:W3CDTF">2025-05-20T17:42:55Z</dcterms:modified>
</cp:coreProperties>
</file>